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2"/>
  </p:notesMasterIdLst>
  <p:sldIdLst>
    <p:sldId id="267" r:id="rId2"/>
    <p:sldId id="257" r:id="rId3"/>
    <p:sldId id="258" r:id="rId4"/>
    <p:sldId id="260" r:id="rId5"/>
    <p:sldId id="259" r:id="rId6"/>
    <p:sldId id="261" r:id="rId7"/>
    <p:sldId id="265" r:id="rId8"/>
    <p:sldId id="269" r:id="rId9"/>
    <p:sldId id="263" r:id="rId10"/>
    <p:sldId id="268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D6E00"/>
    <a:srgbClr val="8D8B84"/>
    <a:srgbClr val="FF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0C08C26-F2A2-7F38-E276-1B663D854850}" v="3" dt="2025-08-17T06:37:27.825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58"/>
  </p:normalViewPr>
  <p:slideViewPr>
    <p:cSldViewPr snapToGrid="0">
      <p:cViewPr>
        <p:scale>
          <a:sx n="118" d="100"/>
          <a:sy n="118" d="100"/>
        </p:scale>
        <p:origin x="904" y="2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18" Type="http://schemas.microsoft.com/office/2015/10/relationships/revisionInfo" Target="revisionInfo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17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uis guilherme De barros andrade faria" userId="S::luis.faria@student.torrens.edu.au::31e40991-e7d9-41d2-8af0-eeeeb0b0a000" providerId="AD" clId="Web-{0887B58C-F600-6BCA-4634-088491CC95D3}"/>
    <pc:docChg chg="modSld">
      <pc:chgData name="Luis guilherme De barros andrade faria" userId="S::luis.faria@student.torrens.edu.au::31e40991-e7d9-41d2-8af0-eeeeb0b0a000" providerId="AD" clId="Web-{0887B58C-F600-6BCA-4634-088491CC95D3}" dt="2025-08-02T08:20:29.656" v="12"/>
      <pc:docMkLst>
        <pc:docMk/>
      </pc:docMkLst>
      <pc:sldChg chg="addSp delSp modSp">
        <pc:chgData name="Luis guilherme De barros andrade faria" userId="S::luis.faria@student.torrens.edu.au::31e40991-e7d9-41d2-8af0-eeeeb0b0a000" providerId="AD" clId="Web-{0887B58C-F600-6BCA-4634-088491CC95D3}" dt="2025-08-02T08:19:03.670" v="2" actId="1076"/>
        <pc:sldMkLst>
          <pc:docMk/>
          <pc:sldMk cId="109857222" sldId="256"/>
        </pc:sldMkLst>
      </pc:sldChg>
      <pc:sldChg chg="addSp modSp">
        <pc:chgData name="Luis guilherme De barros andrade faria" userId="S::luis.faria@student.torrens.edu.au::31e40991-e7d9-41d2-8af0-eeeeb0b0a000" providerId="AD" clId="Web-{0887B58C-F600-6BCA-4634-088491CC95D3}" dt="2025-08-02T08:20:13.218" v="4" actId="1076"/>
        <pc:sldMkLst>
          <pc:docMk/>
          <pc:sldMk cId="289368279" sldId="257"/>
        </pc:sldMkLst>
        <pc:picChg chg="add mod">
          <ac:chgData name="Luis guilherme De barros andrade faria" userId="S::luis.faria@student.torrens.edu.au::31e40991-e7d9-41d2-8af0-eeeeb0b0a000" providerId="AD" clId="Web-{0887B58C-F600-6BCA-4634-088491CC95D3}" dt="2025-08-02T08:20:13.218" v="4" actId="1076"/>
          <ac:picMkLst>
            <pc:docMk/>
            <pc:sldMk cId="289368279" sldId="257"/>
            <ac:picMk id="3" creationId="{82169A36-F87B-E95C-9DAC-7C4C736BF1E7}"/>
          </ac:picMkLst>
        </pc:picChg>
      </pc:sldChg>
      <pc:sldChg chg="addSp modSp">
        <pc:chgData name="Luis guilherme De barros andrade faria" userId="S::luis.faria@student.torrens.edu.au::31e40991-e7d9-41d2-8af0-eeeeb0b0a000" providerId="AD" clId="Web-{0887B58C-F600-6BCA-4634-088491CC95D3}" dt="2025-08-02T08:20:20.202" v="6" actId="1076"/>
        <pc:sldMkLst>
          <pc:docMk/>
          <pc:sldMk cId="1725121888" sldId="258"/>
        </pc:sldMkLst>
        <pc:picChg chg="add mod">
          <ac:chgData name="Luis guilherme De barros andrade faria" userId="S::luis.faria@student.torrens.edu.au::31e40991-e7d9-41d2-8af0-eeeeb0b0a000" providerId="AD" clId="Web-{0887B58C-F600-6BCA-4634-088491CC95D3}" dt="2025-08-02T08:20:20.202" v="6" actId="1076"/>
          <ac:picMkLst>
            <pc:docMk/>
            <pc:sldMk cId="1725121888" sldId="258"/>
            <ac:picMk id="5" creationId="{FE955240-A1E0-261C-232A-D9E786D09CC9}"/>
          </ac:picMkLst>
        </pc:picChg>
      </pc:sldChg>
      <pc:sldChg chg="addSp">
        <pc:chgData name="Luis guilherme De barros andrade faria" userId="S::luis.faria@student.torrens.edu.au::31e40991-e7d9-41d2-8af0-eeeeb0b0a000" providerId="AD" clId="Web-{0887B58C-F600-6BCA-4634-088491CC95D3}" dt="2025-08-02T08:20:22.546" v="7"/>
        <pc:sldMkLst>
          <pc:docMk/>
          <pc:sldMk cId="2969302973" sldId="259"/>
        </pc:sldMkLst>
        <pc:picChg chg="add">
          <ac:chgData name="Luis guilherme De barros andrade faria" userId="S::luis.faria@student.torrens.edu.au::31e40991-e7d9-41d2-8af0-eeeeb0b0a000" providerId="AD" clId="Web-{0887B58C-F600-6BCA-4634-088491CC95D3}" dt="2025-08-02T08:20:22.546" v="7"/>
          <ac:picMkLst>
            <pc:docMk/>
            <pc:sldMk cId="2969302973" sldId="259"/>
            <ac:picMk id="5" creationId="{3ACC6256-6C40-8381-B703-9B8901C9DAAD}"/>
          </ac:picMkLst>
        </pc:picChg>
      </pc:sldChg>
      <pc:sldChg chg="addSp">
        <pc:chgData name="Luis guilherme De barros andrade faria" userId="S::luis.faria@student.torrens.edu.au::31e40991-e7d9-41d2-8af0-eeeeb0b0a000" providerId="AD" clId="Web-{0887B58C-F600-6BCA-4634-088491CC95D3}" dt="2025-08-02T08:20:23.452" v="8"/>
        <pc:sldMkLst>
          <pc:docMk/>
          <pc:sldMk cId="156018877" sldId="260"/>
        </pc:sldMkLst>
        <pc:picChg chg="add">
          <ac:chgData name="Luis guilherme De barros andrade faria" userId="S::luis.faria@student.torrens.edu.au::31e40991-e7d9-41d2-8af0-eeeeb0b0a000" providerId="AD" clId="Web-{0887B58C-F600-6BCA-4634-088491CC95D3}" dt="2025-08-02T08:20:23.452" v="8"/>
          <ac:picMkLst>
            <pc:docMk/>
            <pc:sldMk cId="156018877" sldId="260"/>
            <ac:picMk id="5" creationId="{3760F4F1-F522-FBE9-8DED-A88A048A14DB}"/>
          </ac:picMkLst>
        </pc:picChg>
      </pc:sldChg>
      <pc:sldChg chg="addSp">
        <pc:chgData name="Luis guilherme De barros andrade faria" userId="S::luis.faria@student.torrens.edu.au::31e40991-e7d9-41d2-8af0-eeeeb0b0a000" providerId="AD" clId="Web-{0887B58C-F600-6BCA-4634-088491CC95D3}" dt="2025-08-02T08:20:24.374" v="9"/>
        <pc:sldMkLst>
          <pc:docMk/>
          <pc:sldMk cId="1083875465" sldId="261"/>
        </pc:sldMkLst>
        <pc:picChg chg="add">
          <ac:chgData name="Luis guilherme De barros andrade faria" userId="S::luis.faria@student.torrens.edu.au::31e40991-e7d9-41d2-8af0-eeeeb0b0a000" providerId="AD" clId="Web-{0887B58C-F600-6BCA-4634-088491CC95D3}" dt="2025-08-02T08:20:24.374" v="9"/>
          <ac:picMkLst>
            <pc:docMk/>
            <pc:sldMk cId="1083875465" sldId="261"/>
            <ac:picMk id="5" creationId="{600D7B28-46DF-DBD1-C24A-ACD929BFE199}"/>
          </ac:picMkLst>
        </pc:picChg>
      </pc:sldChg>
      <pc:sldChg chg="addSp">
        <pc:chgData name="Luis guilherme De barros andrade faria" userId="S::luis.faria@student.torrens.edu.au::31e40991-e7d9-41d2-8af0-eeeeb0b0a000" providerId="AD" clId="Web-{0887B58C-F600-6BCA-4634-088491CC95D3}" dt="2025-08-02T08:20:25.765" v="10"/>
        <pc:sldMkLst>
          <pc:docMk/>
          <pc:sldMk cId="2354179793" sldId="262"/>
        </pc:sldMkLst>
      </pc:sldChg>
      <pc:sldChg chg="addSp">
        <pc:chgData name="Luis guilherme De barros andrade faria" userId="S::luis.faria@student.torrens.edu.au::31e40991-e7d9-41d2-8af0-eeeeb0b0a000" providerId="AD" clId="Web-{0887B58C-F600-6BCA-4634-088491CC95D3}" dt="2025-08-02T08:20:27.687" v="11"/>
        <pc:sldMkLst>
          <pc:docMk/>
          <pc:sldMk cId="2107877928" sldId="263"/>
        </pc:sldMkLst>
        <pc:picChg chg="add">
          <ac:chgData name="Luis guilherme De barros andrade faria" userId="S::luis.faria@student.torrens.edu.au::31e40991-e7d9-41d2-8af0-eeeeb0b0a000" providerId="AD" clId="Web-{0887B58C-F600-6BCA-4634-088491CC95D3}" dt="2025-08-02T08:20:27.687" v="11"/>
          <ac:picMkLst>
            <pc:docMk/>
            <pc:sldMk cId="2107877928" sldId="263"/>
            <ac:picMk id="5" creationId="{C95CCFFD-4E39-FE2B-EFB2-E2713F0F75B2}"/>
          </ac:picMkLst>
        </pc:picChg>
      </pc:sldChg>
      <pc:sldChg chg="addSp">
        <pc:chgData name="Luis guilherme De barros andrade faria" userId="S::luis.faria@student.torrens.edu.au::31e40991-e7d9-41d2-8af0-eeeeb0b0a000" providerId="AD" clId="Web-{0887B58C-F600-6BCA-4634-088491CC95D3}" dt="2025-08-02T08:20:29.656" v="12"/>
        <pc:sldMkLst>
          <pc:docMk/>
          <pc:sldMk cId="341832275" sldId="264"/>
        </pc:sldMkLst>
      </pc:sldChg>
    </pc:docChg>
  </pc:docChgLst>
  <pc:docChgLst>
    <pc:chgData name="Luis guilherme De barros andrade faria" userId="S::luis.faria@student.torrens.edu.au::31e40991-e7d9-41d2-8af0-eeeeb0b0a000" providerId="AD" clId="Web-{10892CEB-547D-0641-B21D-9C6144283A02}"/>
    <pc:docChg chg="addSld modSld addMainMaster delMainMaster">
      <pc:chgData name="Luis guilherme De barros andrade faria" userId="S::luis.faria@student.torrens.edu.au::31e40991-e7d9-41d2-8af0-eeeeb0b0a000" providerId="AD" clId="Web-{10892CEB-547D-0641-B21D-9C6144283A02}" dt="2025-07-30T09:12:21.692" v="132" actId="20577"/>
      <pc:docMkLst>
        <pc:docMk/>
      </pc:docMkLst>
      <pc:sldChg chg="addSp modSp mod setBg modClrScheme chgLayout">
        <pc:chgData name="Luis guilherme De barros andrade faria" userId="S::luis.faria@student.torrens.edu.au::31e40991-e7d9-41d2-8af0-eeeeb0b0a000" providerId="AD" clId="Web-{10892CEB-547D-0641-B21D-9C6144283A02}" dt="2025-07-30T09:10:47.455" v="72" actId="20577"/>
        <pc:sldMkLst>
          <pc:docMk/>
          <pc:sldMk cId="109857222" sldId="256"/>
        </pc:sldMkLst>
      </pc:sldChg>
      <pc:sldChg chg="modSp new">
        <pc:chgData name="Luis guilherme De barros andrade faria" userId="S::luis.faria@student.torrens.edu.au::31e40991-e7d9-41d2-8af0-eeeeb0b0a000" providerId="AD" clId="Web-{10892CEB-547D-0641-B21D-9C6144283A02}" dt="2025-07-30T09:11:10.127" v="83" actId="20577"/>
        <pc:sldMkLst>
          <pc:docMk/>
          <pc:sldMk cId="289368279" sldId="257"/>
        </pc:sldMkLst>
        <pc:spChg chg="mod">
          <ac:chgData name="Luis guilherme De barros andrade faria" userId="S::luis.faria@student.torrens.edu.au::31e40991-e7d9-41d2-8af0-eeeeb0b0a000" providerId="AD" clId="Web-{10892CEB-547D-0641-B21D-9C6144283A02}" dt="2025-07-30T09:11:10.127" v="83" actId="20577"/>
          <ac:spMkLst>
            <pc:docMk/>
            <pc:sldMk cId="289368279" sldId="257"/>
            <ac:spMk id="2" creationId="{33AA03FC-5505-7C29-91D2-1738A46F72D2}"/>
          </ac:spMkLst>
        </pc:spChg>
      </pc:sldChg>
      <pc:sldChg chg="modSp add replId">
        <pc:chgData name="Luis guilherme De barros andrade faria" userId="S::luis.faria@student.torrens.edu.au::31e40991-e7d9-41d2-8af0-eeeeb0b0a000" providerId="AD" clId="Web-{10892CEB-547D-0641-B21D-9C6144283A02}" dt="2025-07-30T09:11:22.487" v="90" actId="20577"/>
        <pc:sldMkLst>
          <pc:docMk/>
          <pc:sldMk cId="1725121888" sldId="258"/>
        </pc:sldMkLst>
        <pc:spChg chg="mod">
          <ac:chgData name="Luis guilherme De barros andrade faria" userId="S::luis.faria@student.torrens.edu.au::31e40991-e7d9-41d2-8af0-eeeeb0b0a000" providerId="AD" clId="Web-{10892CEB-547D-0641-B21D-9C6144283A02}" dt="2025-07-30T09:11:22.487" v="90" actId="20577"/>
          <ac:spMkLst>
            <pc:docMk/>
            <pc:sldMk cId="1725121888" sldId="258"/>
            <ac:spMk id="2" creationId="{69D5A3DE-C092-5A5F-76EE-290B91BC7F37}"/>
          </ac:spMkLst>
        </pc:spChg>
      </pc:sldChg>
      <pc:sldChg chg="modSp add replId">
        <pc:chgData name="Luis guilherme De barros andrade faria" userId="S::luis.faria@student.torrens.edu.au::31e40991-e7d9-41d2-8af0-eeeeb0b0a000" providerId="AD" clId="Web-{10892CEB-547D-0641-B21D-9C6144283A02}" dt="2025-07-30T09:11:32.659" v="95" actId="20577"/>
        <pc:sldMkLst>
          <pc:docMk/>
          <pc:sldMk cId="2969302973" sldId="259"/>
        </pc:sldMkLst>
        <pc:spChg chg="mod">
          <ac:chgData name="Luis guilherme De barros andrade faria" userId="S::luis.faria@student.torrens.edu.au::31e40991-e7d9-41d2-8af0-eeeeb0b0a000" providerId="AD" clId="Web-{10892CEB-547D-0641-B21D-9C6144283A02}" dt="2025-07-30T09:11:32.659" v="95" actId="20577"/>
          <ac:spMkLst>
            <pc:docMk/>
            <pc:sldMk cId="2969302973" sldId="259"/>
            <ac:spMk id="2" creationId="{880AAC80-1A7F-39FF-058B-780D98CC22AF}"/>
          </ac:spMkLst>
        </pc:spChg>
      </pc:sldChg>
      <pc:sldChg chg="modSp add replId">
        <pc:chgData name="Luis guilherme De barros andrade faria" userId="S::luis.faria@student.torrens.edu.au::31e40991-e7d9-41d2-8af0-eeeeb0b0a000" providerId="AD" clId="Web-{10892CEB-547D-0641-B21D-9C6144283A02}" dt="2025-07-30T09:11:41.269" v="98" actId="20577"/>
        <pc:sldMkLst>
          <pc:docMk/>
          <pc:sldMk cId="156018877" sldId="260"/>
        </pc:sldMkLst>
        <pc:spChg chg="mod">
          <ac:chgData name="Luis guilherme De barros andrade faria" userId="S::luis.faria@student.torrens.edu.au::31e40991-e7d9-41d2-8af0-eeeeb0b0a000" providerId="AD" clId="Web-{10892CEB-547D-0641-B21D-9C6144283A02}" dt="2025-07-30T09:11:41.269" v="98" actId="20577"/>
          <ac:spMkLst>
            <pc:docMk/>
            <pc:sldMk cId="156018877" sldId="260"/>
            <ac:spMk id="2" creationId="{95B6250B-0DB2-6DBF-6048-D67F8068EEBC}"/>
          </ac:spMkLst>
        </pc:spChg>
      </pc:sldChg>
      <pc:sldChg chg="modSp add replId">
        <pc:chgData name="Luis guilherme De barros andrade faria" userId="S::luis.faria@student.torrens.edu.au::31e40991-e7d9-41d2-8af0-eeeeb0b0a000" providerId="AD" clId="Web-{10892CEB-547D-0641-B21D-9C6144283A02}" dt="2025-07-30T09:11:50.191" v="106" actId="20577"/>
        <pc:sldMkLst>
          <pc:docMk/>
          <pc:sldMk cId="1083875465" sldId="261"/>
        </pc:sldMkLst>
        <pc:spChg chg="mod">
          <ac:chgData name="Luis guilherme De barros andrade faria" userId="S::luis.faria@student.torrens.edu.au::31e40991-e7d9-41d2-8af0-eeeeb0b0a000" providerId="AD" clId="Web-{10892CEB-547D-0641-B21D-9C6144283A02}" dt="2025-07-30T09:11:50.191" v="106" actId="20577"/>
          <ac:spMkLst>
            <pc:docMk/>
            <pc:sldMk cId="1083875465" sldId="261"/>
            <ac:spMk id="2" creationId="{0F13DB09-CB71-EE4C-BA4D-E6FF35A4CF9A}"/>
          </ac:spMkLst>
        </pc:spChg>
      </pc:sldChg>
      <pc:sldChg chg="modSp add replId">
        <pc:chgData name="Luis guilherme De barros andrade faria" userId="S::luis.faria@student.torrens.edu.au::31e40991-e7d9-41d2-8af0-eeeeb0b0a000" providerId="AD" clId="Web-{10892CEB-547D-0641-B21D-9C6144283A02}" dt="2025-07-30T09:11:57.847" v="118" actId="20577"/>
        <pc:sldMkLst>
          <pc:docMk/>
          <pc:sldMk cId="2354179793" sldId="262"/>
        </pc:sldMkLst>
      </pc:sldChg>
      <pc:sldChg chg="modSp add replId">
        <pc:chgData name="Luis guilherme De barros andrade faria" userId="S::luis.faria@student.torrens.edu.au::31e40991-e7d9-41d2-8af0-eeeeb0b0a000" providerId="AD" clId="Web-{10892CEB-547D-0641-B21D-9C6144283A02}" dt="2025-07-30T09:12:13.504" v="123" actId="20577"/>
        <pc:sldMkLst>
          <pc:docMk/>
          <pc:sldMk cId="2107877928" sldId="263"/>
        </pc:sldMkLst>
        <pc:spChg chg="mod">
          <ac:chgData name="Luis guilherme De barros andrade faria" userId="S::luis.faria@student.torrens.edu.au::31e40991-e7d9-41d2-8af0-eeeeb0b0a000" providerId="AD" clId="Web-{10892CEB-547D-0641-B21D-9C6144283A02}" dt="2025-07-30T09:12:13.504" v="123" actId="20577"/>
          <ac:spMkLst>
            <pc:docMk/>
            <pc:sldMk cId="2107877928" sldId="263"/>
            <ac:spMk id="2" creationId="{BEB1A209-7396-5E9E-DC76-D97DEBADA539}"/>
          </ac:spMkLst>
        </pc:spChg>
      </pc:sldChg>
      <pc:sldChg chg="modSp add replId">
        <pc:chgData name="Luis guilherme De barros andrade faria" userId="S::luis.faria@student.torrens.edu.au::31e40991-e7d9-41d2-8af0-eeeeb0b0a000" providerId="AD" clId="Web-{10892CEB-547D-0641-B21D-9C6144283A02}" dt="2025-07-30T09:12:21.692" v="132" actId="20577"/>
        <pc:sldMkLst>
          <pc:docMk/>
          <pc:sldMk cId="341832275" sldId="264"/>
        </pc:sldMkLst>
      </pc:sldChg>
      <pc:sldMasterChg chg="del delSldLayout">
        <pc:chgData name="Luis guilherme De barros andrade faria" userId="S::luis.faria@student.torrens.edu.au::31e40991-e7d9-41d2-8af0-eeeeb0b0a000" providerId="AD" clId="Web-{10892CEB-547D-0641-B21D-9C6144283A02}" dt="2025-07-30T09:08:38.872" v="0"/>
        <pc:sldMasterMkLst>
          <pc:docMk/>
          <pc:sldMasterMk cId="2460954070" sldId="2147483660"/>
        </pc:sldMasterMkLst>
        <pc:sldLayoutChg chg="del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2460954070" sldId="2147483660"/>
            <pc:sldLayoutMk cId="2385387890" sldId="2147483661"/>
          </pc:sldLayoutMkLst>
        </pc:sldLayoutChg>
        <pc:sldLayoutChg chg="del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2460954070" sldId="2147483660"/>
            <pc:sldLayoutMk cId="949138452" sldId="2147483662"/>
          </pc:sldLayoutMkLst>
        </pc:sldLayoutChg>
        <pc:sldLayoutChg chg="del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2460954070" sldId="2147483660"/>
            <pc:sldLayoutMk cId="2591524520" sldId="2147483663"/>
          </pc:sldLayoutMkLst>
        </pc:sldLayoutChg>
        <pc:sldLayoutChg chg="del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2460954070" sldId="2147483660"/>
            <pc:sldLayoutMk cId="1203092039" sldId="2147483664"/>
          </pc:sldLayoutMkLst>
        </pc:sldLayoutChg>
        <pc:sldLayoutChg chg="del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2460954070" sldId="2147483660"/>
            <pc:sldLayoutMk cId="3733172339" sldId="2147483665"/>
          </pc:sldLayoutMkLst>
        </pc:sldLayoutChg>
        <pc:sldLayoutChg chg="del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2460954070" sldId="2147483660"/>
            <pc:sldLayoutMk cId="3210312558" sldId="2147483666"/>
          </pc:sldLayoutMkLst>
        </pc:sldLayoutChg>
        <pc:sldLayoutChg chg="del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2460954070" sldId="2147483660"/>
            <pc:sldLayoutMk cId="3146388984" sldId="2147483667"/>
          </pc:sldLayoutMkLst>
        </pc:sldLayoutChg>
        <pc:sldLayoutChg chg="del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2460954070" sldId="2147483660"/>
            <pc:sldLayoutMk cId="3171841454" sldId="2147483668"/>
          </pc:sldLayoutMkLst>
        </pc:sldLayoutChg>
        <pc:sldLayoutChg chg="del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2460954070" sldId="2147483660"/>
            <pc:sldLayoutMk cId="1718958274" sldId="2147483669"/>
          </pc:sldLayoutMkLst>
        </pc:sldLayoutChg>
        <pc:sldLayoutChg chg="del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2460954070" sldId="2147483660"/>
            <pc:sldLayoutMk cId="2202905451" sldId="2147483670"/>
          </pc:sldLayoutMkLst>
        </pc:sldLayoutChg>
        <pc:sldLayoutChg chg="del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2460954070" sldId="2147483660"/>
            <pc:sldLayoutMk cId="3479445657" sldId="2147483671"/>
          </pc:sldLayoutMkLst>
        </pc:sldLayoutChg>
      </pc:sldMasterChg>
      <pc:sldMasterChg chg="add addSldLayout">
        <pc:chgData name="Luis guilherme De barros andrade faria" userId="S::luis.faria@student.torrens.edu.au::31e40991-e7d9-41d2-8af0-eeeeb0b0a000" providerId="AD" clId="Web-{10892CEB-547D-0641-B21D-9C6144283A02}" dt="2025-07-30T09:08:38.872" v="0"/>
        <pc:sldMasterMkLst>
          <pc:docMk/>
          <pc:sldMasterMk cId="3785464112" sldId="2147483708"/>
        </pc:sldMasterMkLst>
        <pc:sldLayoutChg chg="add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3785464112" sldId="2147483708"/>
            <pc:sldLayoutMk cId="671096204" sldId="2147483697"/>
          </pc:sldLayoutMkLst>
        </pc:sldLayoutChg>
        <pc:sldLayoutChg chg="add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3785464112" sldId="2147483708"/>
            <pc:sldLayoutMk cId="1488169071" sldId="2147483698"/>
          </pc:sldLayoutMkLst>
        </pc:sldLayoutChg>
        <pc:sldLayoutChg chg="add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3785464112" sldId="2147483708"/>
            <pc:sldLayoutMk cId="2959263956" sldId="2147483699"/>
          </pc:sldLayoutMkLst>
        </pc:sldLayoutChg>
        <pc:sldLayoutChg chg="add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3785464112" sldId="2147483708"/>
            <pc:sldLayoutMk cId="286119495" sldId="2147483700"/>
          </pc:sldLayoutMkLst>
        </pc:sldLayoutChg>
        <pc:sldLayoutChg chg="add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3785464112" sldId="2147483708"/>
            <pc:sldLayoutMk cId="2068396335" sldId="2147483701"/>
          </pc:sldLayoutMkLst>
        </pc:sldLayoutChg>
        <pc:sldLayoutChg chg="add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3785464112" sldId="2147483708"/>
            <pc:sldLayoutMk cId="2295781392" sldId="2147483702"/>
          </pc:sldLayoutMkLst>
        </pc:sldLayoutChg>
        <pc:sldLayoutChg chg="add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3785464112" sldId="2147483708"/>
            <pc:sldLayoutMk cId="3519574986" sldId="2147483703"/>
          </pc:sldLayoutMkLst>
        </pc:sldLayoutChg>
        <pc:sldLayoutChg chg="add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3785464112" sldId="2147483708"/>
            <pc:sldLayoutMk cId="3814265965" sldId="2147483704"/>
          </pc:sldLayoutMkLst>
        </pc:sldLayoutChg>
        <pc:sldLayoutChg chg="add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3785464112" sldId="2147483708"/>
            <pc:sldLayoutMk cId="1332372080" sldId="2147483705"/>
          </pc:sldLayoutMkLst>
        </pc:sldLayoutChg>
        <pc:sldLayoutChg chg="add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3785464112" sldId="2147483708"/>
            <pc:sldLayoutMk cId="3461795521" sldId="2147483706"/>
          </pc:sldLayoutMkLst>
        </pc:sldLayoutChg>
        <pc:sldLayoutChg chg="add">
          <pc:chgData name="Luis guilherme De barros andrade faria" userId="S::luis.faria@student.torrens.edu.au::31e40991-e7d9-41d2-8af0-eeeeb0b0a000" providerId="AD" clId="Web-{10892CEB-547D-0641-B21D-9C6144283A02}" dt="2025-07-30T09:08:38.872" v="0"/>
          <pc:sldLayoutMkLst>
            <pc:docMk/>
            <pc:sldMasterMk cId="3785464112" sldId="2147483708"/>
            <pc:sldLayoutMk cId="4154854662" sldId="2147483707"/>
          </pc:sldLayoutMkLst>
        </pc:sldLayoutChg>
      </pc:sldMasterChg>
    </pc:docChg>
  </pc:docChgLst>
  <pc:docChgLst>
    <pc:chgData name="Luis guilherme De barros andrade faria" userId="S::luis.faria@student.torrens.edu.au::31e40991-e7d9-41d2-8af0-eeeeb0b0a000" providerId="AD" clId="Web-{2CA34797-1DE1-AAC0-34DF-050E3881C3CF}"/>
    <pc:docChg chg="sldOrd">
      <pc:chgData name="Luis guilherme De barros andrade faria" userId="S::luis.faria@student.torrens.edu.au::31e40991-e7d9-41d2-8af0-eeeeb0b0a000" providerId="AD" clId="Web-{2CA34797-1DE1-AAC0-34DF-050E3881C3CF}" dt="2025-08-14T23:06:37.610" v="0"/>
      <pc:docMkLst>
        <pc:docMk/>
      </pc:docMkLst>
      <pc:sldChg chg="ord">
        <pc:chgData name="Luis guilherme De barros andrade faria" userId="S::luis.faria@student.torrens.edu.au::31e40991-e7d9-41d2-8af0-eeeeb0b0a000" providerId="AD" clId="Web-{2CA34797-1DE1-AAC0-34DF-050E3881C3CF}" dt="2025-08-14T23:06:37.610" v="0"/>
        <pc:sldMkLst>
          <pc:docMk/>
          <pc:sldMk cId="156018877" sldId="260"/>
        </pc:sldMkLst>
      </pc:sldChg>
    </pc:docChg>
  </pc:docChgLst>
  <pc:docChgLst>
    <pc:chgData name="Luis guilherme De barros andrade faria" userId="S::luis.faria@student.torrens.edu.au::31e40991-e7d9-41d2-8af0-eeeeb0b0a000" providerId="AD" clId="Web-{1AC19570-BA81-7B76-472C-FE5D0D97EFFF}"/>
    <pc:docChg chg="modSld">
      <pc:chgData name="Luis guilherme De barros andrade faria" userId="S::luis.faria@student.torrens.edu.au::31e40991-e7d9-41d2-8af0-eeeeb0b0a000" providerId="AD" clId="Web-{1AC19570-BA81-7B76-472C-FE5D0D97EFFF}" dt="2025-07-30T09:24:58.804" v="32"/>
      <pc:docMkLst>
        <pc:docMk/>
      </pc:docMkLst>
      <pc:sldChg chg="addSp delSp modSp mod setClrOvrMap">
        <pc:chgData name="Luis guilherme De barros andrade faria" userId="S::luis.faria@student.torrens.edu.au::31e40991-e7d9-41d2-8af0-eeeeb0b0a000" providerId="AD" clId="Web-{1AC19570-BA81-7B76-472C-FE5D0D97EFFF}" dt="2025-07-30T09:24:58.804" v="32"/>
        <pc:sldMkLst>
          <pc:docMk/>
          <pc:sldMk cId="109857222" sldId="256"/>
        </pc:sldMkLst>
      </pc:sldChg>
    </pc:docChg>
  </pc:docChgLst>
  <pc:docChgLst>
    <pc:chgData name="Luis guilherme De barros andrade faria" userId="S::luis.faria@student.torrens.edu.au::31e40991-e7d9-41d2-8af0-eeeeb0b0a000" providerId="AD" clId="Web-{085D2DD2-3491-5E5A-4879-114940B154CA}"/>
    <pc:docChg chg="modSld">
      <pc:chgData name="Luis guilherme De barros andrade faria" userId="S::luis.faria@student.torrens.edu.au::31e40991-e7d9-41d2-8af0-eeeeb0b0a000" providerId="AD" clId="Web-{085D2DD2-3491-5E5A-4879-114940B154CA}" dt="2025-08-08T01:21:39.002" v="127" actId="20577"/>
      <pc:docMkLst>
        <pc:docMk/>
      </pc:docMkLst>
      <pc:sldChg chg="modSp">
        <pc:chgData name="Luis guilherme De barros andrade faria" userId="S::luis.faria@student.torrens.edu.au::31e40991-e7d9-41d2-8af0-eeeeb0b0a000" providerId="AD" clId="Web-{085D2DD2-3491-5E5A-4879-114940B154CA}" dt="2025-08-08T00:32:05.864" v="35" actId="1076"/>
        <pc:sldMkLst>
          <pc:docMk/>
          <pc:sldMk cId="109857222" sldId="256"/>
        </pc:sldMkLst>
      </pc:sldChg>
      <pc:sldChg chg="modSp">
        <pc:chgData name="Luis guilherme De barros andrade faria" userId="S::luis.faria@student.torrens.edu.au::31e40991-e7d9-41d2-8af0-eeeeb0b0a000" providerId="AD" clId="Web-{085D2DD2-3491-5E5A-4879-114940B154CA}" dt="2025-08-08T00:33:36.819" v="59" actId="1076"/>
        <pc:sldMkLst>
          <pc:docMk/>
          <pc:sldMk cId="1083875465" sldId="261"/>
        </pc:sldMkLst>
        <pc:spChg chg="mod">
          <ac:chgData name="Luis guilherme De barros andrade faria" userId="S::luis.faria@student.torrens.edu.au::31e40991-e7d9-41d2-8af0-eeeeb0b0a000" providerId="AD" clId="Web-{085D2DD2-3491-5E5A-4879-114940B154CA}" dt="2025-08-08T00:33:36.819" v="59" actId="1076"/>
          <ac:spMkLst>
            <pc:docMk/>
            <pc:sldMk cId="1083875465" sldId="261"/>
            <ac:spMk id="3" creationId="{F50607A3-6501-9AFC-CA09-5BB6CC46E19B}"/>
          </ac:spMkLst>
        </pc:spChg>
        <pc:picChg chg="mod">
          <ac:chgData name="Luis guilherme De barros andrade faria" userId="S::luis.faria@student.torrens.edu.au::31e40991-e7d9-41d2-8af0-eeeeb0b0a000" providerId="AD" clId="Web-{085D2DD2-3491-5E5A-4879-114940B154CA}" dt="2025-08-08T00:33:32.053" v="56" actId="1076"/>
          <ac:picMkLst>
            <pc:docMk/>
            <pc:sldMk cId="1083875465" sldId="261"/>
            <ac:picMk id="6" creationId="{9B1293BF-E3AA-2559-42A7-007FAC08F28C}"/>
          </ac:picMkLst>
        </pc:picChg>
      </pc:sldChg>
      <pc:sldChg chg="addSp delSp modSp mod setBg">
        <pc:chgData name="Luis guilherme De barros andrade faria" userId="S::luis.faria@student.torrens.edu.au::31e40991-e7d9-41d2-8af0-eeeeb0b0a000" providerId="AD" clId="Web-{085D2DD2-3491-5E5A-4879-114940B154CA}" dt="2025-08-08T01:21:39.002" v="127" actId="20577"/>
        <pc:sldMkLst>
          <pc:docMk/>
          <pc:sldMk cId="2107877928" sldId="263"/>
        </pc:sldMkLst>
        <pc:spChg chg="mod">
          <ac:chgData name="Luis guilherme De barros andrade faria" userId="S::luis.faria@student.torrens.edu.au::31e40991-e7d9-41d2-8af0-eeeeb0b0a000" providerId="AD" clId="Web-{085D2DD2-3491-5E5A-4879-114940B154CA}" dt="2025-08-08T01:21:07.531" v="106"/>
          <ac:spMkLst>
            <pc:docMk/>
            <pc:sldMk cId="2107877928" sldId="263"/>
            <ac:spMk id="2" creationId="{BEB1A209-7396-5E9E-DC76-D97DEBADA539}"/>
          </ac:spMkLst>
        </pc:spChg>
        <pc:spChg chg="mod">
          <ac:chgData name="Luis guilherme De barros andrade faria" userId="S::luis.faria@student.torrens.edu.au::31e40991-e7d9-41d2-8af0-eeeeb0b0a000" providerId="AD" clId="Web-{085D2DD2-3491-5E5A-4879-114940B154CA}" dt="2025-08-08T01:21:39.002" v="127" actId="20577"/>
          <ac:spMkLst>
            <pc:docMk/>
            <pc:sldMk cId="2107877928" sldId="263"/>
            <ac:spMk id="3" creationId="{AFF252BB-3FA2-0F8C-5CDD-FFADE079B4AB}"/>
          </ac:spMkLst>
        </pc:spChg>
        <pc:spChg chg="add">
          <ac:chgData name="Luis guilherme De barros andrade faria" userId="S::luis.faria@student.torrens.edu.au::31e40991-e7d9-41d2-8af0-eeeeb0b0a000" providerId="AD" clId="Web-{085D2DD2-3491-5E5A-4879-114940B154CA}" dt="2025-08-08T01:21:07.531" v="106"/>
          <ac:spMkLst>
            <pc:docMk/>
            <pc:sldMk cId="2107877928" sldId="263"/>
            <ac:spMk id="8" creationId="{E49D7415-2F11-44C2-B6AA-13A25B6814B9}"/>
          </ac:spMkLst>
        </pc:spChg>
        <pc:picChg chg="add mod">
          <ac:chgData name="Luis guilherme De barros andrade faria" userId="S::luis.faria@student.torrens.edu.au::31e40991-e7d9-41d2-8af0-eeeeb0b0a000" providerId="AD" clId="Web-{085D2DD2-3491-5E5A-4879-114940B154CA}" dt="2025-08-08T01:21:18.016" v="112" actId="1076"/>
          <ac:picMkLst>
            <pc:docMk/>
            <pc:sldMk cId="2107877928" sldId="263"/>
            <ac:picMk id="4" creationId="{29C7CDE0-C9D3-8546-FAB0-12A4EB45AC3E}"/>
          </ac:picMkLst>
        </pc:picChg>
        <pc:cxnChg chg="add">
          <ac:chgData name="Luis guilherme De barros andrade faria" userId="S::luis.faria@student.torrens.edu.au::31e40991-e7d9-41d2-8af0-eeeeb0b0a000" providerId="AD" clId="Web-{085D2DD2-3491-5E5A-4879-114940B154CA}" dt="2025-08-08T01:21:07.531" v="106"/>
          <ac:cxnSpMkLst>
            <pc:docMk/>
            <pc:sldMk cId="2107877928" sldId="263"/>
            <ac:cxnSpMk id="9" creationId="{4E495065-8864-87FB-2BCC-254769963EA4}"/>
          </ac:cxnSpMkLst>
        </pc:cxnChg>
      </pc:sldChg>
      <pc:sldChg chg="modSp">
        <pc:chgData name="Luis guilherme De barros andrade faria" userId="S::luis.faria@student.torrens.edu.au::31e40991-e7d9-41d2-8af0-eeeeb0b0a000" providerId="AD" clId="Web-{085D2DD2-3491-5E5A-4879-114940B154CA}" dt="2025-08-08T01:20:58.889" v="103" actId="20577"/>
        <pc:sldMkLst>
          <pc:docMk/>
          <pc:sldMk cId="1727109336" sldId="265"/>
        </pc:sldMkLst>
        <pc:spChg chg="mod">
          <ac:chgData name="Luis guilherme De barros andrade faria" userId="S::luis.faria@student.torrens.edu.au::31e40991-e7d9-41d2-8af0-eeeeb0b0a000" providerId="AD" clId="Web-{085D2DD2-3491-5E5A-4879-114940B154CA}" dt="2025-08-08T01:20:58.889" v="103" actId="20577"/>
          <ac:spMkLst>
            <pc:docMk/>
            <pc:sldMk cId="1727109336" sldId="265"/>
            <ac:spMk id="3" creationId="{921717A5-0FAE-EFB5-7FE2-55E61EBC6278}"/>
          </ac:spMkLst>
        </pc:spChg>
      </pc:sldChg>
    </pc:docChg>
  </pc:docChgLst>
  <pc:docChgLst>
    <pc:chgData name="Luis guilherme De barros andrade faria" userId="S::luis.faria@student.torrens.edu.au::31e40991-e7d9-41d2-8af0-eeeeb0b0a000" providerId="AD" clId="Web-{DD5E56BC-F386-8484-54DD-8201EC04CC4F}"/>
    <pc:docChg chg="addSld modSld">
      <pc:chgData name="Luis guilherme De barros andrade faria" userId="S::luis.faria@student.torrens.edu.au::31e40991-e7d9-41d2-8af0-eeeeb0b0a000" providerId="AD" clId="Web-{DD5E56BC-F386-8484-54DD-8201EC04CC4F}" dt="2025-08-08T00:25:40.064" v="151" actId="14100"/>
      <pc:docMkLst>
        <pc:docMk/>
      </pc:docMkLst>
      <pc:sldChg chg="addSp delSp modSp">
        <pc:chgData name="Luis guilherme De barros andrade faria" userId="S::luis.faria@student.torrens.edu.au::31e40991-e7d9-41d2-8af0-eeeeb0b0a000" providerId="AD" clId="Web-{DD5E56BC-F386-8484-54DD-8201EC04CC4F}" dt="2025-08-08T00:25:40.064" v="151" actId="14100"/>
        <pc:sldMkLst>
          <pc:docMk/>
          <pc:sldMk cId="109857222" sldId="256"/>
        </pc:sldMkLst>
      </pc:sldChg>
      <pc:sldChg chg="modSp">
        <pc:chgData name="Luis guilherme De barros andrade faria" userId="S::luis.faria@student.torrens.edu.au::31e40991-e7d9-41d2-8af0-eeeeb0b0a000" providerId="AD" clId="Web-{DD5E56BC-F386-8484-54DD-8201EC04CC4F}" dt="2025-08-07T23:22:53.538" v="6"/>
        <pc:sldMkLst>
          <pc:docMk/>
          <pc:sldMk cId="1725121888" sldId="258"/>
        </pc:sldMkLst>
        <pc:picChg chg="mod modCrop">
          <ac:chgData name="Luis guilherme De barros andrade faria" userId="S::luis.faria@student.torrens.edu.au::31e40991-e7d9-41d2-8af0-eeeeb0b0a000" providerId="AD" clId="Web-{DD5E56BC-F386-8484-54DD-8201EC04CC4F}" dt="2025-08-07T23:22:53.538" v="6"/>
          <ac:picMkLst>
            <pc:docMk/>
            <pc:sldMk cId="1725121888" sldId="258"/>
            <ac:picMk id="10" creationId="{78532052-6BB3-5170-0E08-86EF9F64F33E}"/>
          </ac:picMkLst>
        </pc:picChg>
      </pc:sldChg>
      <pc:sldChg chg="addSp delSp modSp mod setBg">
        <pc:chgData name="Luis guilherme De barros andrade faria" userId="S::luis.faria@student.torrens.edu.au::31e40991-e7d9-41d2-8af0-eeeeb0b0a000" providerId="AD" clId="Web-{DD5E56BC-F386-8484-54DD-8201EC04CC4F}" dt="2025-08-08T00:21:19.625" v="136" actId="20577"/>
        <pc:sldMkLst>
          <pc:docMk/>
          <pc:sldMk cId="1083875465" sldId="261"/>
        </pc:sldMkLst>
        <pc:spChg chg="mod">
          <ac:chgData name="Luis guilherme De barros andrade faria" userId="S::luis.faria@student.torrens.edu.au::31e40991-e7d9-41d2-8af0-eeeeb0b0a000" providerId="AD" clId="Web-{DD5E56BC-F386-8484-54DD-8201EC04CC4F}" dt="2025-08-08T00:21:01.922" v="133"/>
          <ac:spMkLst>
            <pc:docMk/>
            <pc:sldMk cId="1083875465" sldId="261"/>
            <ac:spMk id="2" creationId="{0F13DB09-CB71-EE4C-BA4D-E6FF35A4CF9A}"/>
          </ac:spMkLst>
        </pc:spChg>
        <pc:spChg chg="mod">
          <ac:chgData name="Luis guilherme De barros andrade faria" userId="S::luis.faria@student.torrens.edu.au::31e40991-e7d9-41d2-8af0-eeeeb0b0a000" providerId="AD" clId="Web-{DD5E56BC-F386-8484-54DD-8201EC04CC4F}" dt="2025-08-08T00:21:19.625" v="136" actId="20577"/>
          <ac:spMkLst>
            <pc:docMk/>
            <pc:sldMk cId="1083875465" sldId="261"/>
            <ac:spMk id="3" creationId="{F50607A3-6501-9AFC-CA09-5BB6CC46E19B}"/>
          </ac:spMkLst>
        </pc:spChg>
        <pc:spChg chg="add">
          <ac:chgData name="Luis guilherme De barros andrade faria" userId="S::luis.faria@student.torrens.edu.au::31e40991-e7d9-41d2-8af0-eeeeb0b0a000" providerId="AD" clId="Web-{DD5E56BC-F386-8484-54DD-8201EC04CC4F}" dt="2025-08-08T00:21:01.922" v="133"/>
          <ac:spMkLst>
            <pc:docMk/>
            <pc:sldMk cId="1083875465" sldId="261"/>
            <ac:spMk id="23" creationId="{E49D7415-2F11-44C2-B6AA-13A25B6814B9}"/>
          </ac:spMkLst>
        </pc:spChg>
        <pc:picChg chg="add mod ord">
          <ac:chgData name="Luis guilherme De barros andrade faria" userId="S::luis.faria@student.torrens.edu.au::31e40991-e7d9-41d2-8af0-eeeeb0b0a000" providerId="AD" clId="Web-{DD5E56BC-F386-8484-54DD-8201EC04CC4F}" dt="2025-08-08T00:21:01.922" v="133"/>
          <ac:picMkLst>
            <pc:docMk/>
            <pc:sldMk cId="1083875465" sldId="261"/>
            <ac:picMk id="6" creationId="{9B1293BF-E3AA-2559-42A7-007FAC08F28C}"/>
          </ac:picMkLst>
        </pc:picChg>
        <pc:cxnChg chg="add">
          <ac:chgData name="Luis guilherme De barros andrade faria" userId="S::luis.faria@student.torrens.edu.au::31e40991-e7d9-41d2-8af0-eeeeb0b0a000" providerId="AD" clId="Web-{DD5E56BC-F386-8484-54DD-8201EC04CC4F}" dt="2025-08-08T00:21:01.922" v="133"/>
          <ac:cxnSpMkLst>
            <pc:docMk/>
            <pc:sldMk cId="1083875465" sldId="261"/>
            <ac:cxnSpMk id="24" creationId="{4E495065-8864-87FB-2BCC-254769963EA4}"/>
          </ac:cxnSpMkLst>
        </pc:cxnChg>
      </pc:sldChg>
      <pc:sldChg chg="addSp delSp modSp">
        <pc:chgData name="Luis guilherme De barros andrade faria" userId="S::luis.faria@student.torrens.edu.au::31e40991-e7d9-41d2-8af0-eeeeb0b0a000" providerId="AD" clId="Web-{DD5E56BC-F386-8484-54DD-8201EC04CC4F}" dt="2025-08-07T23:32:31.503" v="80" actId="1076"/>
        <pc:sldMkLst>
          <pc:docMk/>
          <pc:sldMk cId="2354179793" sldId="262"/>
        </pc:sldMkLst>
      </pc:sldChg>
      <pc:sldChg chg="addSp delSp modSp">
        <pc:chgData name="Luis guilherme De barros andrade faria" userId="S::luis.faria@student.torrens.edu.au::31e40991-e7d9-41d2-8af0-eeeeb0b0a000" providerId="AD" clId="Web-{DD5E56BC-F386-8484-54DD-8201EC04CC4F}" dt="2025-08-07T23:27:15.467" v="17"/>
        <pc:sldMkLst>
          <pc:docMk/>
          <pc:sldMk cId="2107877928" sldId="263"/>
        </pc:sldMkLst>
      </pc:sldChg>
      <pc:sldChg chg="modSp">
        <pc:chgData name="Luis guilherme De barros andrade faria" userId="S::luis.faria@student.torrens.edu.au::31e40991-e7d9-41d2-8af0-eeeeb0b0a000" providerId="AD" clId="Web-{DD5E56BC-F386-8484-54DD-8201EC04CC4F}" dt="2025-08-07T23:58:06.533" v="85" actId="20577"/>
        <pc:sldMkLst>
          <pc:docMk/>
          <pc:sldMk cId="341832275" sldId="264"/>
        </pc:sldMkLst>
      </pc:sldChg>
      <pc:sldChg chg="add replId">
        <pc:chgData name="Luis guilherme De barros andrade faria" userId="S::luis.faria@student.torrens.edu.au::31e40991-e7d9-41d2-8af0-eeeeb0b0a000" providerId="AD" clId="Web-{DD5E56BC-F386-8484-54DD-8201EC04CC4F}" dt="2025-08-08T00:03:54.347" v="86"/>
        <pc:sldMkLst>
          <pc:docMk/>
          <pc:sldMk cId="1727109336" sldId="265"/>
        </pc:sldMkLst>
      </pc:sldChg>
    </pc:docChg>
  </pc:docChgLst>
  <pc:docChgLst>
    <pc:chgData name="Luis guilherme De barros andrade faria" userId="S::luis.faria@student.torrens.edu.au::31e40991-e7d9-41d2-8af0-eeeeb0b0a000" providerId="AD" clId="Web-{B1477697-ED0C-9B00-6578-C02BFE0F9340}"/>
    <pc:docChg chg="modSld">
      <pc:chgData name="Luis guilherme De barros andrade faria" userId="S::luis.faria@student.torrens.edu.au::31e40991-e7d9-41d2-8af0-eeeeb0b0a000" providerId="AD" clId="Web-{B1477697-ED0C-9B00-6578-C02BFE0F9340}" dt="2025-08-13T23:45:05.956" v="58" actId="20577"/>
      <pc:docMkLst>
        <pc:docMk/>
      </pc:docMkLst>
      <pc:sldChg chg="addSp modSp addAnim">
        <pc:chgData name="Luis guilherme De barros andrade faria" userId="S::luis.faria@student.torrens.edu.au::31e40991-e7d9-41d2-8af0-eeeeb0b0a000" providerId="AD" clId="Web-{B1477697-ED0C-9B00-6578-C02BFE0F9340}" dt="2025-08-13T23:35:47" v="39"/>
        <pc:sldMkLst>
          <pc:docMk/>
          <pc:sldMk cId="156018877" sldId="260"/>
        </pc:sldMkLst>
        <pc:spChg chg="mod">
          <ac:chgData name="Luis guilherme De barros andrade faria" userId="S::luis.faria@student.torrens.edu.au::31e40991-e7d9-41d2-8af0-eeeeb0b0a000" providerId="AD" clId="Web-{B1477697-ED0C-9B00-6578-C02BFE0F9340}" dt="2025-08-13T23:33:15.915" v="27" actId="1076"/>
          <ac:spMkLst>
            <pc:docMk/>
            <pc:sldMk cId="156018877" sldId="260"/>
            <ac:spMk id="3" creationId="{8D37C389-CD99-F4C6-44EB-BAAD0A52FCBD}"/>
          </ac:spMkLst>
        </pc:spChg>
        <pc:picChg chg="add mod">
          <ac:chgData name="Luis guilherme De barros andrade faria" userId="S::luis.faria@student.torrens.edu.au::31e40991-e7d9-41d2-8af0-eeeeb0b0a000" providerId="AD" clId="Web-{B1477697-ED0C-9B00-6578-C02BFE0F9340}" dt="2025-08-13T23:33:49.073" v="32" actId="1076"/>
          <ac:picMkLst>
            <pc:docMk/>
            <pc:sldMk cId="156018877" sldId="260"/>
            <ac:picMk id="4" creationId="{5F6297FC-1F05-7BDE-508B-B8A38B74A7B8}"/>
          </ac:picMkLst>
        </pc:picChg>
        <pc:picChg chg="mod">
          <ac:chgData name="Luis guilherme De barros andrade faria" userId="S::luis.faria@student.torrens.edu.au::31e40991-e7d9-41d2-8af0-eeeeb0b0a000" providerId="AD" clId="Web-{B1477697-ED0C-9B00-6578-C02BFE0F9340}" dt="2025-08-13T23:33:46.323" v="31" actId="14100"/>
          <ac:picMkLst>
            <pc:docMk/>
            <pc:sldMk cId="156018877" sldId="260"/>
            <ac:picMk id="6" creationId="{064F8BCB-9B03-32CE-8520-558D3D91ADE5}"/>
          </ac:picMkLst>
        </pc:picChg>
        <pc:picChg chg="add mod">
          <ac:chgData name="Luis guilherme De barros andrade faria" userId="S::luis.faria@student.torrens.edu.au::31e40991-e7d9-41d2-8af0-eeeeb0b0a000" providerId="AD" clId="Web-{B1477697-ED0C-9B00-6578-C02BFE0F9340}" dt="2025-08-13T23:35:30.796" v="37" actId="1076"/>
          <ac:picMkLst>
            <pc:docMk/>
            <pc:sldMk cId="156018877" sldId="260"/>
            <ac:picMk id="7" creationId="{6A55A736-7CAB-A85F-262A-B852EC5D4E87}"/>
          </ac:picMkLst>
        </pc:picChg>
      </pc:sldChg>
      <pc:sldChg chg="modSp">
        <pc:chgData name="Luis guilherme De barros andrade faria" userId="S::luis.faria@student.torrens.edu.au::31e40991-e7d9-41d2-8af0-eeeeb0b0a000" providerId="AD" clId="Web-{B1477697-ED0C-9B00-6578-C02BFE0F9340}" dt="2025-08-13T23:45:05.956" v="58" actId="20577"/>
        <pc:sldMkLst>
          <pc:docMk/>
          <pc:sldMk cId="171650158" sldId="269"/>
        </pc:sldMkLst>
        <pc:graphicFrameChg chg="modGraphic">
          <ac:chgData name="Luis guilherme De barros andrade faria" userId="S::luis.faria@student.torrens.edu.au::31e40991-e7d9-41d2-8af0-eeeeb0b0a000" providerId="AD" clId="Web-{B1477697-ED0C-9B00-6578-C02BFE0F9340}" dt="2025-08-13T23:45:05.956" v="58" actId="20577"/>
          <ac:graphicFrameMkLst>
            <pc:docMk/>
            <pc:sldMk cId="171650158" sldId="269"/>
            <ac:graphicFrameMk id="21" creationId="{D09869DC-F63E-148E-E6D0-149DCB0CDF75}"/>
          </ac:graphicFrameMkLst>
        </pc:graphicFrameChg>
      </pc:sldChg>
    </pc:docChg>
  </pc:docChgLst>
  <pc:docChgLst>
    <pc:chgData name="Luis guilherme De barros andrade faria" userId="S::luis.faria@student.torrens.edu.au::31e40991-e7d9-41d2-8af0-eeeeb0b0a000" providerId="AD" clId="Web-{FB46F918-DC21-2F12-7C19-664F5F398F46}"/>
    <pc:docChg chg="modSld">
      <pc:chgData name="Luis guilherme De barros andrade faria" userId="S::luis.faria@student.torrens.edu.au::31e40991-e7d9-41d2-8af0-eeeeb0b0a000" providerId="AD" clId="Web-{FB46F918-DC21-2F12-7C19-664F5F398F46}" dt="2025-07-31T02:01:23.730" v="532" actId="20577"/>
      <pc:docMkLst>
        <pc:docMk/>
      </pc:docMkLst>
      <pc:sldChg chg="modSp">
        <pc:chgData name="Luis guilherme De barros andrade faria" userId="S::luis.faria@student.torrens.edu.au::31e40991-e7d9-41d2-8af0-eeeeb0b0a000" providerId="AD" clId="Web-{FB46F918-DC21-2F12-7C19-664F5F398F46}" dt="2025-07-31T01:59:11.681" v="522" actId="14100"/>
        <pc:sldMkLst>
          <pc:docMk/>
          <pc:sldMk cId="109857222" sldId="256"/>
        </pc:sldMkLst>
      </pc:sldChg>
      <pc:sldChg chg="addSp delSp modSp">
        <pc:chgData name="Luis guilherme De barros andrade faria" userId="S::luis.faria@student.torrens.edu.au::31e40991-e7d9-41d2-8af0-eeeeb0b0a000" providerId="AD" clId="Web-{FB46F918-DC21-2F12-7C19-664F5F398F46}" dt="2025-07-31T01:28:32.721" v="114" actId="1076"/>
        <pc:sldMkLst>
          <pc:docMk/>
          <pc:sldMk cId="289368279" sldId="257"/>
        </pc:sldMkLst>
        <pc:spChg chg="add mod">
          <ac:chgData name="Luis guilherme De barros andrade faria" userId="S::luis.faria@student.torrens.edu.au::31e40991-e7d9-41d2-8af0-eeeeb0b0a000" providerId="AD" clId="Web-{FB46F918-DC21-2F12-7C19-664F5F398F46}" dt="2025-07-31T01:28:32.721" v="114" actId="1076"/>
          <ac:spMkLst>
            <pc:docMk/>
            <pc:sldMk cId="289368279" sldId="257"/>
            <ac:spMk id="6" creationId="{F331B844-7B80-3646-9A26-5FC8CEDBBB84}"/>
          </ac:spMkLst>
        </pc:spChg>
        <pc:spChg chg="add mod">
          <ac:chgData name="Luis guilherme De barros andrade faria" userId="S::luis.faria@student.torrens.edu.au::31e40991-e7d9-41d2-8af0-eeeeb0b0a000" providerId="AD" clId="Web-{FB46F918-DC21-2F12-7C19-664F5F398F46}" dt="2025-07-31T01:28:29.517" v="113" actId="1076"/>
          <ac:spMkLst>
            <pc:docMk/>
            <pc:sldMk cId="289368279" sldId="257"/>
            <ac:spMk id="10" creationId="{9B220F41-31DE-E73D-E49A-3963596E9854}"/>
          </ac:spMkLst>
        </pc:spChg>
        <pc:picChg chg="add mod ord">
          <ac:chgData name="Luis guilherme De barros andrade faria" userId="S::luis.faria@student.torrens.edu.au::31e40991-e7d9-41d2-8af0-eeeeb0b0a000" providerId="AD" clId="Web-{FB46F918-DC21-2F12-7C19-664F5F398F46}" dt="2025-07-31T01:27:11.813" v="88" actId="1076"/>
          <ac:picMkLst>
            <pc:docMk/>
            <pc:sldMk cId="289368279" sldId="257"/>
            <ac:picMk id="9" creationId="{013A02AD-B89C-EA0E-59F5-E5F644A7A966}"/>
          </ac:picMkLst>
        </pc:picChg>
      </pc:sldChg>
      <pc:sldChg chg="modSp">
        <pc:chgData name="Luis guilherme De barros andrade faria" userId="S::luis.faria@student.torrens.edu.au::31e40991-e7d9-41d2-8af0-eeeeb0b0a000" providerId="AD" clId="Web-{FB46F918-DC21-2F12-7C19-664F5F398F46}" dt="2025-07-31T01:35:48.871" v="222" actId="20577"/>
        <pc:sldMkLst>
          <pc:docMk/>
          <pc:sldMk cId="1725121888" sldId="258"/>
        </pc:sldMkLst>
        <pc:spChg chg="mod">
          <ac:chgData name="Luis guilherme De barros andrade faria" userId="S::luis.faria@student.torrens.edu.au::31e40991-e7d9-41d2-8af0-eeeeb0b0a000" providerId="AD" clId="Web-{FB46F918-DC21-2F12-7C19-664F5F398F46}" dt="2025-07-31T01:35:48.871" v="222" actId="20577"/>
          <ac:spMkLst>
            <pc:docMk/>
            <pc:sldMk cId="1725121888" sldId="258"/>
            <ac:spMk id="3" creationId="{97DC1AB1-7DF5-8EF4-396D-AA56EEF2D41D}"/>
          </ac:spMkLst>
        </pc:spChg>
      </pc:sldChg>
      <pc:sldChg chg="modSp">
        <pc:chgData name="Luis guilherme De barros andrade faria" userId="S::luis.faria@student.torrens.edu.au::31e40991-e7d9-41d2-8af0-eeeeb0b0a000" providerId="AD" clId="Web-{FB46F918-DC21-2F12-7C19-664F5F398F46}" dt="2025-07-31T01:34:12.507" v="194" actId="20577"/>
        <pc:sldMkLst>
          <pc:docMk/>
          <pc:sldMk cId="2969302973" sldId="259"/>
        </pc:sldMkLst>
        <pc:spChg chg="mod">
          <ac:chgData name="Luis guilherme De barros andrade faria" userId="S::luis.faria@student.torrens.edu.au::31e40991-e7d9-41d2-8af0-eeeeb0b0a000" providerId="AD" clId="Web-{FB46F918-DC21-2F12-7C19-664F5F398F46}" dt="2025-07-31T01:34:12.507" v="194" actId="20577"/>
          <ac:spMkLst>
            <pc:docMk/>
            <pc:sldMk cId="2969302973" sldId="259"/>
            <ac:spMk id="3" creationId="{128842BA-4FD2-5DE1-4327-85AE2A9AC27A}"/>
          </ac:spMkLst>
        </pc:spChg>
      </pc:sldChg>
      <pc:sldChg chg="modSp">
        <pc:chgData name="Luis guilherme De barros andrade faria" userId="S::luis.faria@student.torrens.edu.au::31e40991-e7d9-41d2-8af0-eeeeb0b0a000" providerId="AD" clId="Web-{FB46F918-DC21-2F12-7C19-664F5F398F46}" dt="2025-07-31T01:34:17.554" v="196" actId="20577"/>
        <pc:sldMkLst>
          <pc:docMk/>
          <pc:sldMk cId="156018877" sldId="260"/>
        </pc:sldMkLst>
        <pc:spChg chg="mod">
          <ac:chgData name="Luis guilherme De barros andrade faria" userId="S::luis.faria@student.torrens.edu.au::31e40991-e7d9-41d2-8af0-eeeeb0b0a000" providerId="AD" clId="Web-{FB46F918-DC21-2F12-7C19-664F5F398F46}" dt="2025-07-31T01:34:17.554" v="196" actId="20577"/>
          <ac:spMkLst>
            <pc:docMk/>
            <pc:sldMk cId="156018877" sldId="260"/>
            <ac:spMk id="3" creationId="{8D37C389-CD99-F4C6-44EB-BAAD0A52FCBD}"/>
          </ac:spMkLst>
        </pc:spChg>
      </pc:sldChg>
      <pc:sldChg chg="modSp">
        <pc:chgData name="Luis guilherme De barros andrade faria" userId="S::luis.faria@student.torrens.edu.au::31e40991-e7d9-41d2-8af0-eeeeb0b0a000" providerId="AD" clId="Web-{FB46F918-DC21-2F12-7C19-664F5F398F46}" dt="2025-07-31T01:36:25.591" v="235" actId="20577"/>
        <pc:sldMkLst>
          <pc:docMk/>
          <pc:sldMk cId="1083875465" sldId="261"/>
        </pc:sldMkLst>
        <pc:spChg chg="mod">
          <ac:chgData name="Luis guilherme De barros andrade faria" userId="S::luis.faria@student.torrens.edu.au::31e40991-e7d9-41d2-8af0-eeeeb0b0a000" providerId="AD" clId="Web-{FB46F918-DC21-2F12-7C19-664F5F398F46}" dt="2025-07-31T01:36:25.591" v="235" actId="20577"/>
          <ac:spMkLst>
            <pc:docMk/>
            <pc:sldMk cId="1083875465" sldId="261"/>
            <ac:spMk id="3" creationId="{F50607A3-6501-9AFC-CA09-5BB6CC46E19B}"/>
          </ac:spMkLst>
        </pc:spChg>
      </pc:sldChg>
      <pc:sldChg chg="modSp">
        <pc:chgData name="Luis guilherme De barros andrade faria" userId="S::luis.faria@student.torrens.edu.au::31e40991-e7d9-41d2-8af0-eeeeb0b0a000" providerId="AD" clId="Web-{FB46F918-DC21-2F12-7C19-664F5F398F46}" dt="2025-07-31T01:38:48.017" v="258" actId="20577"/>
        <pc:sldMkLst>
          <pc:docMk/>
          <pc:sldMk cId="2354179793" sldId="262"/>
        </pc:sldMkLst>
      </pc:sldChg>
      <pc:sldChg chg="modSp">
        <pc:chgData name="Luis guilherme De barros andrade faria" userId="S::luis.faria@student.torrens.edu.au::31e40991-e7d9-41d2-8af0-eeeeb0b0a000" providerId="AD" clId="Web-{FB46F918-DC21-2F12-7C19-664F5F398F46}" dt="2025-07-31T01:39:39.939" v="279" actId="20577"/>
        <pc:sldMkLst>
          <pc:docMk/>
          <pc:sldMk cId="2107877928" sldId="263"/>
        </pc:sldMkLst>
        <pc:spChg chg="mod">
          <ac:chgData name="Luis guilherme De barros andrade faria" userId="S::luis.faria@student.torrens.edu.au::31e40991-e7d9-41d2-8af0-eeeeb0b0a000" providerId="AD" clId="Web-{FB46F918-DC21-2F12-7C19-664F5F398F46}" dt="2025-07-31T01:39:39.939" v="279" actId="20577"/>
          <ac:spMkLst>
            <pc:docMk/>
            <pc:sldMk cId="2107877928" sldId="263"/>
            <ac:spMk id="3" creationId="{AFF252BB-3FA2-0F8C-5CDD-FFADE079B4AB}"/>
          </ac:spMkLst>
        </pc:spChg>
      </pc:sldChg>
      <pc:sldChg chg="addSp delSp modSp">
        <pc:chgData name="Luis guilherme De barros andrade faria" userId="S::luis.faria@student.torrens.edu.au::31e40991-e7d9-41d2-8af0-eeeeb0b0a000" providerId="AD" clId="Web-{FB46F918-DC21-2F12-7C19-664F5F398F46}" dt="2025-07-31T02:01:23.730" v="532" actId="20577"/>
        <pc:sldMkLst>
          <pc:docMk/>
          <pc:sldMk cId="341832275" sldId="264"/>
        </pc:sldMkLst>
      </pc:sldChg>
    </pc:docChg>
  </pc:docChgLst>
  <pc:docChgLst>
    <pc:chgData name="Luis guilherme De barros andrade faria" userId="S::luis.faria@student.torrens.edu.au::31e40991-e7d9-41d2-8af0-eeeeb0b0a000" providerId="AD" clId="Web-{9DCF803B-1879-3C87-2594-52E0C2377D7A}"/>
    <pc:docChg chg="modSld">
      <pc:chgData name="Luis guilherme De barros andrade faria" userId="S::luis.faria@student.torrens.edu.au::31e40991-e7d9-41d2-8af0-eeeeb0b0a000" providerId="AD" clId="Web-{9DCF803B-1879-3C87-2594-52E0C2377D7A}" dt="2025-07-30T09:20:58.648" v="123"/>
      <pc:docMkLst>
        <pc:docMk/>
      </pc:docMkLst>
      <pc:sldChg chg="addSp delSp modSp mod setClrOvrMap">
        <pc:chgData name="Luis guilherme De barros andrade faria" userId="S::luis.faria@student.torrens.edu.au::31e40991-e7d9-41d2-8af0-eeeeb0b0a000" providerId="AD" clId="Web-{9DCF803B-1879-3C87-2594-52E0C2377D7A}" dt="2025-07-30T09:20:58.648" v="123"/>
        <pc:sldMkLst>
          <pc:docMk/>
          <pc:sldMk cId="109857222" sldId="256"/>
        </pc:sldMkLst>
      </pc:sldChg>
    </pc:docChg>
  </pc:docChgLst>
  <pc:docChgLst>
    <pc:chgData name="Luis guilherme De barros andrade faria" userId="31e40991-e7d9-41d2-8af0-eeeeb0b0a000" providerId="ADAL" clId="{433620AB-D4A7-F64E-834E-336000DEE3F2}"/>
    <pc:docChg chg="undo redo custSel addSld delSld modSld sldOrd">
      <pc:chgData name="Luis guilherme De barros andrade faria" userId="31e40991-e7d9-41d2-8af0-eeeeb0b0a000" providerId="ADAL" clId="{433620AB-D4A7-F64E-834E-336000DEE3F2}" dt="2025-08-13T07:22:02.336" v="2714"/>
      <pc:docMkLst>
        <pc:docMk/>
      </pc:docMkLst>
      <pc:sldChg chg="del">
        <pc:chgData name="Luis guilherme De barros andrade faria" userId="31e40991-e7d9-41d2-8af0-eeeeb0b0a000" providerId="ADAL" clId="{433620AB-D4A7-F64E-834E-336000DEE3F2}" dt="2025-08-11T01:34:37.062" v="922" actId="2696"/>
        <pc:sldMkLst>
          <pc:docMk/>
          <pc:sldMk cId="109857222" sldId="256"/>
        </pc:sldMkLst>
      </pc:sldChg>
      <pc:sldChg chg="addSp modSp">
        <pc:chgData name="Luis guilherme De barros andrade faria" userId="31e40991-e7d9-41d2-8af0-eeeeb0b0a000" providerId="ADAL" clId="{433620AB-D4A7-F64E-834E-336000DEE3F2}" dt="2025-08-11T02:15:45.889" v="2357" actId="167"/>
        <pc:sldMkLst>
          <pc:docMk/>
          <pc:sldMk cId="289368279" sldId="257"/>
        </pc:sldMkLst>
        <pc:spChg chg="add mod">
          <ac:chgData name="Luis guilherme De barros andrade faria" userId="31e40991-e7d9-41d2-8af0-eeeeb0b0a000" providerId="ADAL" clId="{433620AB-D4A7-F64E-834E-336000DEE3F2}" dt="2025-08-11T02:15:45.889" v="2357" actId="167"/>
          <ac:spMkLst>
            <pc:docMk/>
            <pc:sldMk cId="289368279" sldId="257"/>
            <ac:spMk id="4" creationId="{AAC88C20-2482-2ED7-145E-C07E5FBBA84E}"/>
          </ac:spMkLst>
        </pc:spChg>
      </pc:sldChg>
      <pc:sldChg chg="addSp delSp modSp mod setBg">
        <pc:chgData name="Luis guilherme De barros andrade faria" userId="31e40991-e7d9-41d2-8af0-eeeeb0b0a000" providerId="ADAL" clId="{433620AB-D4A7-F64E-834E-336000DEE3F2}" dt="2025-08-11T02:15:35.788" v="2355"/>
        <pc:sldMkLst>
          <pc:docMk/>
          <pc:sldMk cId="1725121888" sldId="258"/>
        </pc:sldMkLst>
        <pc:spChg chg="mod">
          <ac:chgData name="Luis guilherme De barros andrade faria" userId="31e40991-e7d9-41d2-8af0-eeeeb0b0a000" providerId="ADAL" clId="{433620AB-D4A7-F64E-834E-336000DEE3F2}" dt="2025-08-11T02:14:39.785" v="2340" actId="1038"/>
          <ac:spMkLst>
            <pc:docMk/>
            <pc:sldMk cId="1725121888" sldId="258"/>
            <ac:spMk id="2" creationId="{69D5A3DE-C092-5A5F-76EE-290B91BC7F37}"/>
          </ac:spMkLst>
        </pc:spChg>
        <pc:spChg chg="mod">
          <ac:chgData name="Luis guilherme De barros andrade faria" userId="31e40991-e7d9-41d2-8af0-eeeeb0b0a000" providerId="ADAL" clId="{433620AB-D4A7-F64E-834E-336000DEE3F2}" dt="2025-08-11T02:14:39.785" v="2340" actId="1038"/>
          <ac:spMkLst>
            <pc:docMk/>
            <pc:sldMk cId="1725121888" sldId="258"/>
            <ac:spMk id="3" creationId="{97DC1AB1-7DF5-8EF4-396D-AA56EEF2D41D}"/>
          </ac:spMkLst>
        </pc:spChg>
        <pc:spChg chg="add mod">
          <ac:chgData name="Luis guilherme De barros andrade faria" userId="31e40991-e7d9-41d2-8af0-eeeeb0b0a000" providerId="ADAL" clId="{433620AB-D4A7-F64E-834E-336000DEE3F2}" dt="2025-08-11T02:14:39.785" v="2340" actId="1038"/>
          <ac:spMkLst>
            <pc:docMk/>
            <pc:sldMk cId="1725121888" sldId="258"/>
            <ac:spMk id="4" creationId="{48556689-618F-344D-3D57-1E228D916CB6}"/>
          </ac:spMkLst>
        </pc:spChg>
        <pc:spChg chg="add mod">
          <ac:chgData name="Luis guilherme De barros andrade faria" userId="31e40991-e7d9-41d2-8af0-eeeeb0b0a000" providerId="ADAL" clId="{433620AB-D4A7-F64E-834E-336000DEE3F2}" dt="2025-08-11T02:15:35.788" v="2355"/>
          <ac:spMkLst>
            <pc:docMk/>
            <pc:sldMk cId="1725121888" sldId="258"/>
            <ac:spMk id="6" creationId="{4772ABBA-C32E-84F6-F3CC-B8EE96B4978A}"/>
          </ac:spMkLst>
        </pc:spChg>
        <pc:spChg chg="add">
          <ac:chgData name="Luis guilherme De barros andrade faria" userId="31e40991-e7d9-41d2-8af0-eeeeb0b0a000" providerId="ADAL" clId="{433620AB-D4A7-F64E-834E-336000DEE3F2}" dt="2025-08-07T18:34:44.645" v="232" actId="26606"/>
          <ac:spMkLst>
            <pc:docMk/>
            <pc:sldMk cId="1725121888" sldId="258"/>
            <ac:spMk id="43" creationId="{E49D7415-2F11-44C2-B6AA-13A25B6814B9}"/>
          </ac:spMkLst>
        </pc:spChg>
        <pc:picChg chg="ord">
          <ac:chgData name="Luis guilherme De barros andrade faria" userId="31e40991-e7d9-41d2-8af0-eeeeb0b0a000" providerId="ADAL" clId="{433620AB-D4A7-F64E-834E-336000DEE3F2}" dt="2025-08-07T18:34:44.645" v="232" actId="26606"/>
          <ac:picMkLst>
            <pc:docMk/>
            <pc:sldMk cId="1725121888" sldId="258"/>
            <ac:picMk id="5" creationId="{FE955240-A1E0-261C-232A-D9E786D09CC9}"/>
          </ac:picMkLst>
        </pc:picChg>
        <pc:picChg chg="add mod">
          <ac:chgData name="Luis guilherme De barros andrade faria" userId="31e40991-e7d9-41d2-8af0-eeeeb0b0a000" providerId="ADAL" clId="{433620AB-D4A7-F64E-834E-336000DEE3F2}" dt="2025-08-11T02:14:42.811" v="2341" actId="1076"/>
          <ac:picMkLst>
            <pc:docMk/>
            <pc:sldMk cId="1725121888" sldId="258"/>
            <ac:picMk id="10" creationId="{78532052-6BB3-5170-0E08-86EF9F64F33E}"/>
          </ac:picMkLst>
        </pc:picChg>
        <pc:cxnChg chg="add">
          <ac:chgData name="Luis guilherme De barros andrade faria" userId="31e40991-e7d9-41d2-8af0-eeeeb0b0a000" providerId="ADAL" clId="{433620AB-D4A7-F64E-834E-336000DEE3F2}" dt="2025-08-07T18:34:44.645" v="232" actId="26606"/>
          <ac:cxnSpMkLst>
            <pc:docMk/>
            <pc:sldMk cId="1725121888" sldId="258"/>
            <ac:cxnSpMk id="44" creationId="{D2E57F3D-33BE-4306-87E6-245763719516}"/>
          </ac:cxnSpMkLst>
        </pc:cxnChg>
      </pc:sldChg>
      <pc:sldChg chg="addSp delSp modSp mod setBg">
        <pc:chgData name="Luis guilherme De barros andrade faria" userId="31e40991-e7d9-41d2-8af0-eeeeb0b0a000" providerId="ADAL" clId="{433620AB-D4A7-F64E-834E-336000DEE3F2}" dt="2025-08-11T02:15:33.221" v="2354" actId="1076"/>
        <pc:sldMkLst>
          <pc:docMk/>
          <pc:sldMk cId="2969302973" sldId="259"/>
        </pc:sldMkLst>
        <pc:spChg chg="mod">
          <ac:chgData name="Luis guilherme De barros andrade faria" userId="31e40991-e7d9-41d2-8af0-eeeeb0b0a000" providerId="ADAL" clId="{433620AB-D4A7-F64E-834E-336000DEE3F2}" dt="2025-08-07T20:34:25.411" v="614" actId="26606"/>
          <ac:spMkLst>
            <pc:docMk/>
            <pc:sldMk cId="2969302973" sldId="259"/>
            <ac:spMk id="2" creationId="{880AAC80-1A7F-39FF-058B-780D98CC22AF}"/>
          </ac:spMkLst>
        </pc:spChg>
        <pc:spChg chg="add del mod">
          <ac:chgData name="Luis guilherme De barros andrade faria" userId="31e40991-e7d9-41d2-8af0-eeeeb0b0a000" providerId="ADAL" clId="{433620AB-D4A7-F64E-834E-336000DEE3F2}" dt="2025-08-07T20:37:28.472" v="798" actId="403"/>
          <ac:spMkLst>
            <pc:docMk/>
            <pc:sldMk cId="2969302973" sldId="259"/>
            <ac:spMk id="3" creationId="{128842BA-4FD2-5DE1-4327-85AE2A9AC27A}"/>
          </ac:spMkLst>
        </pc:spChg>
        <pc:spChg chg="add mod">
          <ac:chgData name="Luis guilherme De barros andrade faria" userId="31e40991-e7d9-41d2-8af0-eeeeb0b0a000" providerId="ADAL" clId="{433620AB-D4A7-F64E-834E-336000DEE3F2}" dt="2025-08-11T02:15:33.221" v="2354" actId="1076"/>
          <ac:spMkLst>
            <pc:docMk/>
            <pc:sldMk cId="2969302973" sldId="259"/>
            <ac:spMk id="6" creationId="{BCD24FB5-7CDA-80C0-FEB4-764AE7E940A3}"/>
          </ac:spMkLst>
        </pc:spChg>
        <pc:spChg chg="add">
          <ac:chgData name="Luis guilherme De barros andrade faria" userId="31e40991-e7d9-41d2-8af0-eeeeb0b0a000" providerId="ADAL" clId="{433620AB-D4A7-F64E-834E-336000DEE3F2}" dt="2025-08-07T20:34:25.411" v="614" actId="26606"/>
          <ac:spMkLst>
            <pc:docMk/>
            <pc:sldMk cId="2969302973" sldId="259"/>
            <ac:spMk id="30" creationId="{E49D7415-2F11-44C2-B6AA-13A25B6814B9}"/>
          </ac:spMkLst>
        </pc:spChg>
        <pc:picChg chg="ord">
          <ac:chgData name="Luis guilherme De barros andrade faria" userId="31e40991-e7d9-41d2-8af0-eeeeb0b0a000" providerId="ADAL" clId="{433620AB-D4A7-F64E-834E-336000DEE3F2}" dt="2025-08-07T20:34:25.409" v="613" actId="26606"/>
          <ac:picMkLst>
            <pc:docMk/>
            <pc:sldMk cId="2969302973" sldId="259"/>
            <ac:picMk id="5" creationId="{3ACC6256-6C40-8381-B703-9B8901C9DAAD}"/>
          </ac:picMkLst>
        </pc:picChg>
        <pc:picChg chg="add mod">
          <ac:chgData name="Luis guilherme De barros andrade faria" userId="31e40991-e7d9-41d2-8af0-eeeeb0b0a000" providerId="ADAL" clId="{433620AB-D4A7-F64E-834E-336000DEE3F2}" dt="2025-08-07T20:34:32.098" v="618" actId="14100"/>
          <ac:picMkLst>
            <pc:docMk/>
            <pc:sldMk cId="2969302973" sldId="259"/>
            <ac:picMk id="8" creationId="{D22231CB-9B08-3E62-8319-B28B6D485705}"/>
          </ac:picMkLst>
        </pc:picChg>
        <pc:cxnChg chg="add">
          <ac:chgData name="Luis guilherme De barros andrade faria" userId="31e40991-e7d9-41d2-8af0-eeeeb0b0a000" providerId="ADAL" clId="{433620AB-D4A7-F64E-834E-336000DEE3F2}" dt="2025-08-07T20:34:25.411" v="614" actId="26606"/>
          <ac:cxnSpMkLst>
            <pc:docMk/>
            <pc:sldMk cId="2969302973" sldId="259"/>
            <ac:cxnSpMk id="31" creationId="{4E495065-8864-87FB-2BCC-254769963EA4}"/>
          </ac:cxnSpMkLst>
        </pc:cxnChg>
      </pc:sldChg>
      <pc:sldChg chg="addSp delSp modSp mod">
        <pc:chgData name="Luis guilherme De barros andrade faria" userId="31e40991-e7d9-41d2-8af0-eeeeb0b0a000" providerId="ADAL" clId="{433620AB-D4A7-F64E-834E-336000DEE3F2}" dt="2025-08-11T03:17:35.242" v="2414" actId="14100"/>
        <pc:sldMkLst>
          <pc:docMk/>
          <pc:sldMk cId="156018877" sldId="260"/>
        </pc:sldMkLst>
        <pc:spChg chg="mod">
          <ac:chgData name="Luis guilherme De barros andrade faria" userId="31e40991-e7d9-41d2-8af0-eeeeb0b0a000" providerId="ADAL" clId="{433620AB-D4A7-F64E-834E-336000DEE3F2}" dt="2025-08-07T18:42:18.290" v="456" actId="27636"/>
          <ac:spMkLst>
            <pc:docMk/>
            <pc:sldMk cId="156018877" sldId="260"/>
            <ac:spMk id="2" creationId="{95B6250B-0DB2-6DBF-6048-D67F8068EEBC}"/>
          </ac:spMkLst>
        </pc:spChg>
        <pc:spChg chg="mod">
          <ac:chgData name="Luis guilherme De barros andrade faria" userId="31e40991-e7d9-41d2-8af0-eeeeb0b0a000" providerId="ADAL" clId="{433620AB-D4A7-F64E-834E-336000DEE3F2}" dt="2025-08-11T03:17:35.242" v="2414" actId="14100"/>
          <ac:spMkLst>
            <pc:docMk/>
            <pc:sldMk cId="156018877" sldId="260"/>
            <ac:spMk id="3" creationId="{8D37C389-CD99-F4C6-44EB-BAAD0A52FCBD}"/>
          </ac:spMkLst>
        </pc:spChg>
        <pc:picChg chg="add mod">
          <ac:chgData name="Luis guilherme De barros andrade faria" userId="31e40991-e7d9-41d2-8af0-eeeeb0b0a000" providerId="ADAL" clId="{433620AB-D4A7-F64E-834E-336000DEE3F2}" dt="2025-08-07T18:42:11.425" v="454" actId="1076"/>
          <ac:picMkLst>
            <pc:docMk/>
            <pc:sldMk cId="156018877" sldId="260"/>
            <ac:picMk id="6" creationId="{064F8BCB-9B03-32CE-8520-558D3D91ADE5}"/>
          </ac:picMkLst>
        </pc:picChg>
      </pc:sldChg>
      <pc:sldChg chg="addSp modSp mod">
        <pc:chgData name="Luis guilherme De barros andrade faria" userId="31e40991-e7d9-41d2-8af0-eeeeb0b0a000" providerId="ADAL" clId="{433620AB-D4A7-F64E-834E-336000DEE3F2}" dt="2025-08-11T21:59:21.631" v="2455" actId="1076"/>
        <pc:sldMkLst>
          <pc:docMk/>
          <pc:sldMk cId="1083875465" sldId="261"/>
        </pc:sldMkLst>
        <pc:spChg chg="mod">
          <ac:chgData name="Luis guilherme De barros andrade faria" userId="31e40991-e7d9-41d2-8af0-eeeeb0b0a000" providerId="ADAL" clId="{433620AB-D4A7-F64E-834E-336000DEE3F2}" dt="2025-08-07T20:38:11.427" v="802" actId="27636"/>
          <ac:spMkLst>
            <pc:docMk/>
            <pc:sldMk cId="1083875465" sldId="261"/>
            <ac:spMk id="3" creationId="{F50607A3-6501-9AFC-CA09-5BB6CC46E19B}"/>
          </ac:spMkLst>
        </pc:spChg>
        <pc:spChg chg="add mod">
          <ac:chgData name="Luis guilherme De barros andrade faria" userId="31e40991-e7d9-41d2-8af0-eeeeb0b0a000" providerId="ADAL" clId="{433620AB-D4A7-F64E-834E-336000DEE3F2}" dt="2025-08-11T02:15:19.566" v="2351"/>
          <ac:spMkLst>
            <pc:docMk/>
            <pc:sldMk cId="1083875465" sldId="261"/>
            <ac:spMk id="4" creationId="{3D234C3E-8FF3-5863-1F21-EB8A475A8BDC}"/>
          </ac:spMkLst>
        </pc:spChg>
      </pc:sldChg>
      <pc:sldChg chg="modSp del mod">
        <pc:chgData name="Luis guilherme De barros andrade faria" userId="31e40991-e7d9-41d2-8af0-eeeeb0b0a000" providerId="ADAL" clId="{433620AB-D4A7-F64E-834E-336000DEE3F2}" dt="2025-08-11T01:57:19.089" v="2252" actId="2696"/>
        <pc:sldMkLst>
          <pc:docMk/>
          <pc:sldMk cId="2354179793" sldId="262"/>
        </pc:sldMkLst>
      </pc:sldChg>
      <pc:sldChg chg="addSp modSp mod">
        <pc:chgData name="Luis guilherme De barros andrade faria" userId="31e40991-e7d9-41d2-8af0-eeeeb0b0a000" providerId="ADAL" clId="{433620AB-D4A7-F64E-834E-336000DEE3F2}" dt="2025-08-11T02:18:13.449" v="2410" actId="1076"/>
        <pc:sldMkLst>
          <pc:docMk/>
          <pc:sldMk cId="2107877928" sldId="263"/>
        </pc:sldMkLst>
        <pc:spChg chg="mod">
          <ac:chgData name="Luis guilherme De barros andrade faria" userId="31e40991-e7d9-41d2-8af0-eeeeb0b0a000" providerId="ADAL" clId="{433620AB-D4A7-F64E-834E-336000DEE3F2}" dt="2025-08-07T18:46:43.740" v="591" actId="27636"/>
          <ac:spMkLst>
            <pc:docMk/>
            <pc:sldMk cId="2107877928" sldId="263"/>
            <ac:spMk id="3" creationId="{AFF252BB-3FA2-0F8C-5CDD-FFADE079B4AB}"/>
          </ac:spMkLst>
        </pc:spChg>
        <pc:spChg chg="add mod">
          <ac:chgData name="Luis guilherme De barros andrade faria" userId="31e40991-e7d9-41d2-8af0-eeeeb0b0a000" providerId="ADAL" clId="{433620AB-D4A7-F64E-834E-336000DEE3F2}" dt="2025-08-11T02:15:13.513" v="2348" actId="1076"/>
          <ac:spMkLst>
            <pc:docMk/>
            <pc:sldMk cId="2107877928" sldId="263"/>
            <ac:spMk id="6" creationId="{841A6AB4-B5D3-0A9A-31FE-C1ADC2ECCF24}"/>
          </ac:spMkLst>
        </pc:spChg>
        <pc:spChg chg="add mod">
          <ac:chgData name="Luis guilherme De barros andrade faria" userId="31e40991-e7d9-41d2-8af0-eeeeb0b0a000" providerId="ADAL" clId="{433620AB-D4A7-F64E-834E-336000DEE3F2}" dt="2025-08-11T02:17:14.518" v="2369" actId="14100"/>
          <ac:spMkLst>
            <pc:docMk/>
            <pc:sldMk cId="2107877928" sldId="263"/>
            <ac:spMk id="7" creationId="{CCDE48F3-6253-0D25-90EB-EB41D35489FC}"/>
          </ac:spMkLst>
        </pc:spChg>
        <pc:spChg chg="add mod">
          <ac:chgData name="Luis guilherme De barros andrade faria" userId="31e40991-e7d9-41d2-8af0-eeeeb0b0a000" providerId="ADAL" clId="{433620AB-D4A7-F64E-834E-336000DEE3F2}" dt="2025-08-11T02:18:13.449" v="2410" actId="1076"/>
          <ac:spMkLst>
            <pc:docMk/>
            <pc:sldMk cId="2107877928" sldId="263"/>
            <ac:spMk id="10" creationId="{9D602420-C632-D7C1-260F-E24DE989CEB8}"/>
          </ac:spMkLst>
        </pc:spChg>
        <pc:picChg chg="mod">
          <ac:chgData name="Luis guilherme De barros andrade faria" userId="31e40991-e7d9-41d2-8af0-eeeeb0b0a000" providerId="ADAL" clId="{433620AB-D4A7-F64E-834E-336000DEE3F2}" dt="2025-08-11T02:17:26.173" v="2378" actId="1037"/>
          <ac:picMkLst>
            <pc:docMk/>
            <pc:sldMk cId="2107877928" sldId="263"/>
            <ac:picMk id="4" creationId="{29C7CDE0-C9D3-8546-FAB0-12A4EB45AC3E}"/>
          </ac:picMkLst>
        </pc:picChg>
      </pc:sldChg>
      <pc:sldChg chg="addSp delSp modSp del mod">
        <pc:chgData name="Luis guilherme De barros andrade faria" userId="31e40991-e7d9-41d2-8af0-eeeeb0b0a000" providerId="ADAL" clId="{433620AB-D4A7-F64E-834E-336000DEE3F2}" dt="2025-08-11T01:47:06.565" v="2009" actId="2696"/>
        <pc:sldMkLst>
          <pc:docMk/>
          <pc:sldMk cId="341832275" sldId="264"/>
        </pc:sldMkLst>
      </pc:sldChg>
      <pc:sldChg chg="addSp modSp mod">
        <pc:chgData name="Luis guilherme De barros andrade faria" userId="31e40991-e7d9-41d2-8af0-eeeeb0b0a000" providerId="ADAL" clId="{433620AB-D4A7-F64E-834E-336000DEE3F2}" dt="2025-08-11T21:58:39.543" v="2449" actId="1038"/>
        <pc:sldMkLst>
          <pc:docMk/>
          <pc:sldMk cId="1727109336" sldId="265"/>
        </pc:sldMkLst>
        <pc:spChg chg="mod">
          <ac:chgData name="Luis guilherme De barros andrade faria" userId="31e40991-e7d9-41d2-8af0-eeeeb0b0a000" providerId="ADAL" clId="{433620AB-D4A7-F64E-834E-336000DEE3F2}" dt="2025-08-11T21:57:28.801" v="2439" actId="20577"/>
          <ac:spMkLst>
            <pc:docMk/>
            <pc:sldMk cId="1727109336" sldId="265"/>
            <ac:spMk id="2" creationId="{8B3AC758-DC9E-37C5-12DF-A58C5259BA82}"/>
          </ac:spMkLst>
        </pc:spChg>
        <pc:spChg chg="mod">
          <ac:chgData name="Luis guilherme De barros andrade faria" userId="31e40991-e7d9-41d2-8af0-eeeeb0b0a000" providerId="ADAL" clId="{433620AB-D4A7-F64E-834E-336000DEE3F2}" dt="2025-08-11T21:57:41.002" v="2444" actId="20577"/>
          <ac:spMkLst>
            <pc:docMk/>
            <pc:sldMk cId="1727109336" sldId="265"/>
            <ac:spMk id="3" creationId="{921717A5-0FAE-EFB5-7FE2-55E61EBC6278}"/>
          </ac:spMkLst>
        </pc:spChg>
        <pc:spChg chg="add mod">
          <ac:chgData name="Luis guilherme De barros andrade faria" userId="31e40991-e7d9-41d2-8af0-eeeeb0b0a000" providerId="ADAL" clId="{433620AB-D4A7-F64E-834E-336000DEE3F2}" dt="2025-08-11T02:15:17.961" v="2350"/>
          <ac:spMkLst>
            <pc:docMk/>
            <pc:sldMk cId="1727109336" sldId="265"/>
            <ac:spMk id="4" creationId="{07999BD3-4BF9-D3E0-BB99-AC0ED1B51450}"/>
          </ac:spMkLst>
        </pc:spChg>
        <pc:picChg chg="add mod">
          <ac:chgData name="Luis guilherme De barros andrade faria" userId="31e40991-e7d9-41d2-8af0-eeeeb0b0a000" providerId="ADAL" clId="{433620AB-D4A7-F64E-834E-336000DEE3F2}" dt="2025-08-11T21:58:39.543" v="2449" actId="1038"/>
          <ac:picMkLst>
            <pc:docMk/>
            <pc:sldMk cId="1727109336" sldId="265"/>
            <ac:picMk id="6" creationId="{50484D07-6941-68F1-A7A9-C70C5E2F8728}"/>
          </ac:picMkLst>
        </pc:picChg>
      </pc:sldChg>
      <pc:sldChg chg="addSp delSp add del setBg delDesignElem">
        <pc:chgData name="Luis guilherme De barros andrade faria" userId="31e40991-e7d9-41d2-8af0-eeeeb0b0a000" providerId="ADAL" clId="{433620AB-D4A7-F64E-834E-336000DEE3F2}" dt="2025-08-11T01:30:11.595" v="810"/>
        <pc:sldMkLst>
          <pc:docMk/>
          <pc:sldMk cId="1358163670" sldId="266"/>
        </pc:sldMkLst>
      </pc:sldChg>
      <pc:sldChg chg="addSp delSp modSp add mod ord setBg delDesignElem">
        <pc:chgData name="Luis guilherme De barros andrade faria" userId="31e40991-e7d9-41d2-8af0-eeeeb0b0a000" providerId="ADAL" clId="{433620AB-D4A7-F64E-834E-336000DEE3F2}" dt="2025-08-11T22:04:49.994" v="2458" actId="113"/>
        <pc:sldMkLst>
          <pc:docMk/>
          <pc:sldMk cId="1854725457" sldId="267"/>
        </pc:sldMkLst>
        <pc:spChg chg="add mod">
          <ac:chgData name="Luis guilherme De barros andrade faria" userId="31e40991-e7d9-41d2-8af0-eeeeb0b0a000" providerId="ADAL" clId="{433620AB-D4A7-F64E-834E-336000DEE3F2}" dt="2025-08-11T02:15:58.526" v="2359" actId="14100"/>
          <ac:spMkLst>
            <pc:docMk/>
            <pc:sldMk cId="1854725457" sldId="267"/>
            <ac:spMk id="2" creationId="{73D3E5E0-541A-5CE3-51F1-996E1D6979D0}"/>
          </ac:spMkLst>
        </pc:spChg>
        <pc:spChg chg="add mod">
          <ac:chgData name="Luis guilherme De barros andrade faria" userId="31e40991-e7d9-41d2-8af0-eeeeb0b0a000" providerId="ADAL" clId="{433620AB-D4A7-F64E-834E-336000DEE3F2}" dt="2025-08-11T01:36:51.544" v="943" actId="14100"/>
          <ac:spMkLst>
            <pc:docMk/>
            <pc:sldMk cId="1854725457" sldId="267"/>
            <ac:spMk id="9" creationId="{B982B1E6-D894-4DE5-A1B5-48BD4E9BF28D}"/>
          </ac:spMkLst>
        </pc:spChg>
        <pc:spChg chg="add mod">
          <ac:chgData name="Luis guilherme De barros andrade faria" userId="31e40991-e7d9-41d2-8af0-eeeeb0b0a000" providerId="ADAL" clId="{433620AB-D4A7-F64E-834E-336000DEE3F2}" dt="2025-08-11T22:04:49.994" v="2458" actId="113"/>
          <ac:spMkLst>
            <pc:docMk/>
            <pc:sldMk cId="1854725457" sldId="267"/>
            <ac:spMk id="10" creationId="{D60E2AA9-0AE6-6596-BB51-38E721C195D5}"/>
          </ac:spMkLst>
        </pc:spChg>
        <pc:spChg chg="add">
          <ac:chgData name="Luis guilherme De barros andrade faria" userId="31e40991-e7d9-41d2-8af0-eeeeb0b0a000" providerId="ADAL" clId="{433620AB-D4A7-F64E-834E-336000DEE3F2}" dt="2025-08-11T01:36:21.719" v="938" actId="26606"/>
          <ac:spMkLst>
            <pc:docMk/>
            <pc:sldMk cId="1854725457" sldId="267"/>
            <ac:spMk id="15" creationId="{74ABF6B1-3A9A-4CEE-889E-0D96AB03A7D5}"/>
          </ac:spMkLst>
        </pc:spChg>
        <pc:picChg chg="mod ord">
          <ac:chgData name="Luis guilherme De barros andrade faria" userId="31e40991-e7d9-41d2-8af0-eeeeb0b0a000" providerId="ADAL" clId="{433620AB-D4A7-F64E-834E-336000DEE3F2}" dt="2025-08-11T01:37:11.202" v="949" actId="1076"/>
          <ac:picMkLst>
            <pc:docMk/>
            <pc:sldMk cId="1854725457" sldId="267"/>
            <ac:picMk id="4" creationId="{91B36C02-E940-E1FA-D155-B82D53E0420D}"/>
          </ac:picMkLst>
        </pc:picChg>
        <pc:picChg chg="add del mod ord modCrop">
          <ac:chgData name="Luis guilherme De barros andrade faria" userId="31e40991-e7d9-41d2-8af0-eeeeb0b0a000" providerId="ADAL" clId="{433620AB-D4A7-F64E-834E-336000DEE3F2}" dt="2025-08-11T01:37:15.307" v="950" actId="1076"/>
          <ac:picMkLst>
            <pc:docMk/>
            <pc:sldMk cId="1854725457" sldId="267"/>
            <ac:picMk id="5" creationId="{E3A55437-5697-601B-1C99-0384BBE24A9F}"/>
          </ac:picMkLst>
        </pc:picChg>
        <pc:picChg chg="mod">
          <ac:chgData name="Luis guilherme De barros andrade faria" userId="31e40991-e7d9-41d2-8af0-eeeeb0b0a000" providerId="ADAL" clId="{433620AB-D4A7-F64E-834E-336000DEE3F2}" dt="2025-08-11T01:37:20.002" v="951" actId="1076"/>
          <ac:picMkLst>
            <pc:docMk/>
            <pc:sldMk cId="1854725457" sldId="267"/>
            <ac:picMk id="6" creationId="{3F0DD93D-1F2B-32CB-4DDA-ADAE1D81DBF8}"/>
          </ac:picMkLst>
        </pc:picChg>
        <pc:cxnChg chg="add">
          <ac:chgData name="Luis guilherme De barros andrade faria" userId="31e40991-e7d9-41d2-8af0-eeeeb0b0a000" providerId="ADAL" clId="{433620AB-D4A7-F64E-834E-336000DEE3F2}" dt="2025-08-11T01:36:21.719" v="938" actId="26606"/>
          <ac:cxnSpMkLst>
            <pc:docMk/>
            <pc:sldMk cId="1854725457" sldId="267"/>
            <ac:cxnSpMk id="17" creationId="{FA3B1AA1-E3FF-4079-8312-680006C2E05C}"/>
          </ac:cxnSpMkLst>
        </pc:cxnChg>
        <pc:cxnChg chg="add">
          <ac:chgData name="Luis guilherme De barros andrade faria" userId="31e40991-e7d9-41d2-8af0-eeeeb0b0a000" providerId="ADAL" clId="{433620AB-D4A7-F64E-834E-336000DEE3F2}" dt="2025-08-11T01:36:21.719" v="938" actId="26606"/>
          <ac:cxnSpMkLst>
            <pc:docMk/>
            <pc:sldMk cId="1854725457" sldId="267"/>
            <ac:cxnSpMk id="19" creationId="{4A0388DE-CBA1-408E-BECE-8BCDD80FD595}"/>
          </ac:cxnSpMkLst>
        </pc:cxnChg>
      </pc:sldChg>
      <pc:sldChg chg="addSp delSp modSp add mod setBg delDesignElem">
        <pc:chgData name="Luis guilherme De barros andrade faria" userId="31e40991-e7d9-41d2-8af0-eeeeb0b0a000" providerId="ADAL" clId="{433620AB-D4A7-F64E-834E-336000DEE3F2}" dt="2025-08-11T02:14:58.607" v="2343" actId="1076"/>
        <pc:sldMkLst>
          <pc:docMk/>
          <pc:sldMk cId="2505894376" sldId="268"/>
        </pc:sldMkLst>
        <pc:spChg chg="add mod">
          <ac:chgData name="Luis guilherme De barros andrade faria" userId="31e40991-e7d9-41d2-8af0-eeeeb0b0a000" providerId="ADAL" clId="{433620AB-D4A7-F64E-834E-336000DEE3F2}" dt="2025-08-11T01:47:20.196" v="2010" actId="1076"/>
          <ac:spMkLst>
            <pc:docMk/>
            <pc:sldMk cId="2505894376" sldId="268"/>
            <ac:spMk id="2" creationId="{16A1ABD9-3C1F-BF0B-1FBF-4606509622DD}"/>
          </ac:spMkLst>
        </pc:spChg>
        <pc:spChg chg="add del mod">
          <ac:chgData name="Luis guilherme De barros andrade faria" userId="31e40991-e7d9-41d2-8af0-eeeeb0b0a000" providerId="ADAL" clId="{433620AB-D4A7-F64E-834E-336000DEE3F2}" dt="2025-08-11T01:47:23.587" v="2011" actId="14100"/>
          <ac:spMkLst>
            <pc:docMk/>
            <pc:sldMk cId="2505894376" sldId="268"/>
            <ac:spMk id="3" creationId="{751B9FA8-50C3-4825-7AC8-8E0F85FCDE65}"/>
          </ac:spMkLst>
        </pc:spChg>
        <pc:spChg chg="mod">
          <ac:chgData name="Luis guilherme De barros andrade faria" userId="31e40991-e7d9-41d2-8af0-eeeeb0b0a000" providerId="ADAL" clId="{433620AB-D4A7-F64E-834E-336000DEE3F2}" dt="2025-08-11T01:45:07.570" v="1700" actId="166"/>
          <ac:spMkLst>
            <pc:docMk/>
            <pc:sldMk cId="2505894376" sldId="268"/>
            <ac:spMk id="9" creationId="{1D0C1D06-EB3D-19E9-28C5-F911300FBBDB}"/>
          </ac:spMkLst>
        </pc:spChg>
        <pc:spChg chg="add mod">
          <ac:chgData name="Luis guilherme De barros andrade faria" userId="31e40991-e7d9-41d2-8af0-eeeeb0b0a000" providerId="ADAL" clId="{433620AB-D4A7-F64E-834E-336000DEE3F2}" dt="2025-08-11T01:47:02.017" v="2007" actId="1076"/>
          <ac:spMkLst>
            <pc:docMk/>
            <pc:sldMk cId="2505894376" sldId="268"/>
            <ac:spMk id="16" creationId="{B15995E3-DD9A-45DA-73A8-A2F3DD9A1251}"/>
          </ac:spMkLst>
        </pc:spChg>
        <pc:spChg chg="add mod">
          <ac:chgData name="Luis guilherme De barros andrade faria" userId="31e40991-e7d9-41d2-8af0-eeeeb0b0a000" providerId="ADAL" clId="{433620AB-D4A7-F64E-834E-336000DEE3F2}" dt="2025-08-11T01:47:02.017" v="2007" actId="1076"/>
          <ac:spMkLst>
            <pc:docMk/>
            <pc:sldMk cId="2505894376" sldId="268"/>
            <ac:spMk id="18" creationId="{4BAD700C-D345-C29D-230E-E303C09B8057}"/>
          </ac:spMkLst>
        </pc:spChg>
        <pc:spChg chg="add mod">
          <ac:chgData name="Luis guilherme De barros andrade faria" userId="31e40991-e7d9-41d2-8af0-eeeeb0b0a000" providerId="ADAL" clId="{433620AB-D4A7-F64E-834E-336000DEE3F2}" dt="2025-08-11T02:14:58.607" v="2343" actId="1076"/>
          <ac:spMkLst>
            <pc:docMk/>
            <pc:sldMk cId="2505894376" sldId="268"/>
            <ac:spMk id="24" creationId="{DF5AC9F7-7AE4-E6DF-7685-01225E85A81A}"/>
          </ac:spMkLst>
        </pc:spChg>
        <pc:spChg chg="add mod">
          <ac:chgData name="Luis guilherme De barros andrade faria" userId="31e40991-e7d9-41d2-8af0-eeeeb0b0a000" providerId="ADAL" clId="{433620AB-D4A7-F64E-834E-336000DEE3F2}" dt="2025-08-11T01:46:49.863" v="2005" actId="14100"/>
          <ac:spMkLst>
            <pc:docMk/>
            <pc:sldMk cId="2505894376" sldId="268"/>
            <ac:spMk id="25" creationId="{3A907AC8-D584-68F6-4713-890E66055B5A}"/>
          </ac:spMkLst>
        </pc:spChg>
        <pc:picChg chg="add mod">
          <ac:chgData name="Luis guilherme De barros andrade faria" userId="31e40991-e7d9-41d2-8af0-eeeeb0b0a000" providerId="ADAL" clId="{433620AB-D4A7-F64E-834E-336000DEE3F2}" dt="2025-08-11T01:47:20.196" v="2010" actId="1076"/>
          <ac:picMkLst>
            <pc:docMk/>
            <pc:sldMk cId="2505894376" sldId="268"/>
            <ac:picMk id="7" creationId="{12A604A9-45FD-3089-6A2D-BEFD68A6DFC3}"/>
          </ac:picMkLst>
        </pc:picChg>
        <pc:picChg chg="add mod">
          <ac:chgData name="Luis guilherme De barros andrade faria" userId="31e40991-e7d9-41d2-8af0-eeeeb0b0a000" providerId="ADAL" clId="{433620AB-D4A7-F64E-834E-336000DEE3F2}" dt="2025-08-11T01:47:20.196" v="2010" actId="1076"/>
          <ac:picMkLst>
            <pc:docMk/>
            <pc:sldMk cId="2505894376" sldId="268"/>
            <ac:picMk id="8" creationId="{EEC884FA-1C2E-DBCA-2DF8-8F21F06292B7}"/>
          </ac:picMkLst>
        </pc:picChg>
        <pc:picChg chg="add mod">
          <ac:chgData name="Luis guilherme De barros andrade faria" userId="31e40991-e7d9-41d2-8af0-eeeeb0b0a000" providerId="ADAL" clId="{433620AB-D4A7-F64E-834E-336000DEE3F2}" dt="2025-08-11T01:47:20.196" v="2010" actId="1076"/>
          <ac:picMkLst>
            <pc:docMk/>
            <pc:sldMk cId="2505894376" sldId="268"/>
            <ac:picMk id="11" creationId="{A166AF57-4165-5A23-A3B1-52B45840752C}"/>
          </ac:picMkLst>
        </pc:picChg>
        <pc:picChg chg="add mod">
          <ac:chgData name="Luis guilherme De barros andrade faria" userId="31e40991-e7d9-41d2-8af0-eeeeb0b0a000" providerId="ADAL" clId="{433620AB-D4A7-F64E-834E-336000DEE3F2}" dt="2025-08-11T01:47:20.196" v="2010" actId="1076"/>
          <ac:picMkLst>
            <pc:docMk/>
            <pc:sldMk cId="2505894376" sldId="268"/>
            <ac:picMk id="12" creationId="{188E838B-DF64-2187-4BB4-1EAF947548D6}"/>
          </ac:picMkLst>
        </pc:picChg>
        <pc:picChg chg="add mod">
          <ac:chgData name="Luis guilherme De barros andrade faria" userId="31e40991-e7d9-41d2-8af0-eeeeb0b0a000" providerId="ADAL" clId="{433620AB-D4A7-F64E-834E-336000DEE3F2}" dt="2025-08-11T01:47:20.196" v="2010" actId="1076"/>
          <ac:picMkLst>
            <pc:docMk/>
            <pc:sldMk cId="2505894376" sldId="268"/>
            <ac:picMk id="13" creationId="{8966DB21-0274-7F58-36FD-8AAED81682EF}"/>
          </ac:picMkLst>
        </pc:picChg>
        <pc:picChg chg="add mod">
          <ac:chgData name="Luis guilherme De barros andrade faria" userId="31e40991-e7d9-41d2-8af0-eeeeb0b0a000" providerId="ADAL" clId="{433620AB-D4A7-F64E-834E-336000DEE3F2}" dt="2025-08-11T01:47:02.017" v="2007" actId="1076"/>
          <ac:picMkLst>
            <pc:docMk/>
            <pc:sldMk cId="2505894376" sldId="268"/>
            <ac:picMk id="14" creationId="{94A8A4C9-73D9-984E-13CE-F6BF1FCED66A}"/>
          </ac:picMkLst>
        </pc:picChg>
        <pc:picChg chg="add mod">
          <ac:chgData name="Luis guilherme De barros andrade faria" userId="31e40991-e7d9-41d2-8af0-eeeeb0b0a000" providerId="ADAL" clId="{433620AB-D4A7-F64E-834E-336000DEE3F2}" dt="2025-08-11T01:42:55.322" v="1239" actId="1076"/>
          <ac:picMkLst>
            <pc:docMk/>
            <pc:sldMk cId="2505894376" sldId="268"/>
            <ac:picMk id="21" creationId="{98180BDC-53CC-7ABE-009D-20A08AE8C968}"/>
          </ac:picMkLst>
        </pc:picChg>
        <pc:picChg chg="add mod">
          <ac:chgData name="Luis guilherme De barros andrade faria" userId="31e40991-e7d9-41d2-8af0-eeeeb0b0a000" providerId="ADAL" clId="{433620AB-D4A7-F64E-834E-336000DEE3F2}" dt="2025-08-11T01:47:05.960" v="2008"/>
          <ac:picMkLst>
            <pc:docMk/>
            <pc:sldMk cId="2505894376" sldId="268"/>
            <ac:picMk id="28" creationId="{DAE94C0D-629E-4C86-A03E-FE5CBB765165}"/>
          </ac:picMkLst>
        </pc:picChg>
      </pc:sldChg>
      <pc:sldChg chg="addSp delSp modSp add mod">
        <pc:chgData name="Luis guilherme De barros andrade faria" userId="31e40991-e7d9-41d2-8af0-eeeeb0b0a000" providerId="ADAL" clId="{433620AB-D4A7-F64E-834E-336000DEE3F2}" dt="2025-08-13T07:22:02.336" v="2714"/>
        <pc:sldMkLst>
          <pc:docMk/>
          <pc:sldMk cId="171650158" sldId="269"/>
        </pc:sldMkLst>
        <pc:spChg chg="add mod">
          <ac:chgData name="Luis guilherme De barros andrade faria" userId="31e40991-e7d9-41d2-8af0-eeeeb0b0a000" providerId="ADAL" clId="{433620AB-D4A7-F64E-834E-336000DEE3F2}" dt="2025-08-13T07:18:24.305" v="2618"/>
          <ac:spMkLst>
            <pc:docMk/>
            <pc:sldMk cId="171650158" sldId="269"/>
            <ac:spMk id="6" creationId="{1BF5EDDC-8783-7A43-8347-56C22EE15A01}"/>
          </ac:spMkLst>
        </pc:spChg>
        <pc:spChg chg="add mod">
          <ac:chgData name="Luis guilherme De barros andrade faria" userId="31e40991-e7d9-41d2-8af0-eeeeb0b0a000" providerId="ADAL" clId="{433620AB-D4A7-F64E-834E-336000DEE3F2}" dt="2025-08-13T07:18:32.650" v="2621" actId="20577"/>
          <ac:spMkLst>
            <pc:docMk/>
            <pc:sldMk cId="171650158" sldId="269"/>
            <ac:spMk id="7" creationId="{17E5E97B-F2D7-CFFB-8CFC-A7A7504753FB}"/>
          </ac:spMkLst>
        </pc:spChg>
        <pc:spChg chg="add mod">
          <ac:chgData name="Luis guilherme De barros andrade faria" userId="31e40991-e7d9-41d2-8af0-eeeeb0b0a000" providerId="ADAL" clId="{433620AB-D4A7-F64E-834E-336000DEE3F2}" dt="2025-08-13T07:19:59.711" v="2660" actId="20577"/>
          <ac:spMkLst>
            <pc:docMk/>
            <pc:sldMk cId="171650158" sldId="269"/>
            <ac:spMk id="8" creationId="{4702F2B6-A2C1-999A-00F1-FB36F68A05A6}"/>
          </ac:spMkLst>
        </pc:spChg>
        <pc:spChg chg="add mod">
          <ac:chgData name="Luis guilherme De barros andrade faria" userId="31e40991-e7d9-41d2-8af0-eeeeb0b0a000" providerId="ADAL" clId="{433620AB-D4A7-F64E-834E-336000DEE3F2}" dt="2025-08-11T01:48:21.027" v="2018"/>
          <ac:spMkLst>
            <pc:docMk/>
            <pc:sldMk cId="171650158" sldId="269"/>
            <ac:spMk id="19" creationId="{57B318F3-D812-DB9B-B958-548EF0026982}"/>
          </ac:spMkLst>
        </pc:spChg>
        <pc:spChg chg="add mod">
          <ac:chgData name="Luis guilherme De barros andrade faria" userId="31e40991-e7d9-41d2-8af0-eeeeb0b0a000" providerId="ADAL" clId="{433620AB-D4A7-F64E-834E-336000DEE3F2}" dt="2025-08-13T07:15:29.397" v="2556" actId="1076"/>
          <ac:spMkLst>
            <pc:docMk/>
            <pc:sldMk cId="171650158" sldId="269"/>
            <ac:spMk id="22" creationId="{E06B0968-0EDA-75D8-79F7-3DE84D0B201B}"/>
          </ac:spMkLst>
        </pc:spChg>
        <pc:spChg chg="add mod">
          <ac:chgData name="Luis guilherme De barros andrade faria" userId="31e40991-e7d9-41d2-8af0-eeeeb0b0a000" providerId="ADAL" clId="{433620AB-D4A7-F64E-834E-336000DEE3F2}" dt="2025-08-13T07:16:52.848" v="2587" actId="20577"/>
          <ac:spMkLst>
            <pc:docMk/>
            <pc:sldMk cId="171650158" sldId="269"/>
            <ac:spMk id="23" creationId="{EE4AA40A-4E86-19B9-D549-B7EB87856A76}"/>
          </ac:spMkLst>
        </pc:spChg>
        <pc:spChg chg="add mod">
          <ac:chgData name="Luis guilherme De barros andrade faria" userId="31e40991-e7d9-41d2-8af0-eeeeb0b0a000" providerId="ADAL" clId="{433620AB-D4A7-F64E-834E-336000DEE3F2}" dt="2025-08-13T07:14:53.937" v="2541" actId="20577"/>
          <ac:spMkLst>
            <pc:docMk/>
            <pc:sldMk cId="171650158" sldId="269"/>
            <ac:spMk id="24" creationId="{70C5DE4A-E7D3-1833-1976-3449C9914CA7}"/>
          </ac:spMkLst>
        </pc:spChg>
        <pc:spChg chg="add mod">
          <ac:chgData name="Luis guilherme De barros andrade faria" userId="31e40991-e7d9-41d2-8af0-eeeeb0b0a000" providerId="ADAL" clId="{433620AB-D4A7-F64E-834E-336000DEE3F2}" dt="2025-08-13T07:21:01.253" v="2711" actId="1076"/>
          <ac:spMkLst>
            <pc:docMk/>
            <pc:sldMk cId="171650158" sldId="269"/>
            <ac:spMk id="25" creationId="{B2F43C16-820C-87EA-B4CE-B1C6FDA7E701}"/>
          </ac:spMkLst>
        </pc:spChg>
        <pc:grpChg chg="add mod">
          <ac:chgData name="Luis guilherme De barros andrade faria" userId="31e40991-e7d9-41d2-8af0-eeeeb0b0a000" providerId="ADAL" clId="{433620AB-D4A7-F64E-834E-336000DEE3F2}" dt="2025-08-13T07:18:34.812" v="2622" actId="1035"/>
          <ac:grpSpMkLst>
            <pc:docMk/>
            <pc:sldMk cId="171650158" sldId="269"/>
            <ac:grpSpMk id="5" creationId="{B2DCD487-670F-C663-20D8-3C49565BCF2B}"/>
          </ac:grpSpMkLst>
        </pc:grpChg>
        <pc:graphicFrameChg chg="add mod modGraphic">
          <ac:chgData name="Luis guilherme De barros andrade faria" userId="31e40991-e7d9-41d2-8af0-eeeeb0b0a000" providerId="ADAL" clId="{433620AB-D4A7-F64E-834E-336000DEE3F2}" dt="2025-08-13T07:22:02.336" v="2714"/>
          <ac:graphicFrameMkLst>
            <pc:docMk/>
            <pc:sldMk cId="171650158" sldId="269"/>
            <ac:graphicFrameMk id="21" creationId="{D09869DC-F63E-148E-E6D0-149DCB0CDF75}"/>
          </ac:graphicFrameMkLst>
        </pc:graphicFrameChg>
        <pc:picChg chg="add mod">
          <ac:chgData name="Luis guilherme De barros andrade faria" userId="31e40991-e7d9-41d2-8af0-eeeeb0b0a000" providerId="ADAL" clId="{433620AB-D4A7-F64E-834E-336000DEE3F2}" dt="2025-08-11T01:48:21.027" v="2018"/>
          <ac:picMkLst>
            <pc:docMk/>
            <pc:sldMk cId="171650158" sldId="269"/>
            <ac:picMk id="20" creationId="{5F05798B-D240-7603-CE85-CB87DA08D3B6}"/>
          </ac:picMkLst>
        </pc:picChg>
        <pc:picChg chg="add mod">
          <ac:chgData name="Luis guilherme De barros andrade faria" userId="31e40991-e7d9-41d2-8af0-eeeeb0b0a000" providerId="ADAL" clId="{433620AB-D4A7-F64E-834E-336000DEE3F2}" dt="2025-08-13T07:20:49.086" v="2691" actId="1036"/>
          <ac:picMkLst>
            <pc:docMk/>
            <pc:sldMk cId="171650158" sldId="269"/>
            <ac:picMk id="26" creationId="{01856A6C-EDC3-A6F4-D08B-E6A8E0B540BC}"/>
          </ac:picMkLst>
        </pc:picChg>
        <pc:picChg chg="add mod">
          <ac:chgData name="Luis guilherme De barros andrade faria" userId="31e40991-e7d9-41d2-8af0-eeeeb0b0a000" providerId="ADAL" clId="{433620AB-D4A7-F64E-834E-336000DEE3F2}" dt="2025-08-13T07:20:55.366" v="2710" actId="1036"/>
          <ac:picMkLst>
            <pc:docMk/>
            <pc:sldMk cId="171650158" sldId="269"/>
            <ac:picMk id="27" creationId="{4D66A1E2-2689-DC4B-EDE1-06250788FBE2}"/>
          </ac:picMkLst>
        </pc:picChg>
        <pc:picChg chg="add mod">
          <ac:chgData name="Luis guilherme De barros andrade faria" userId="31e40991-e7d9-41d2-8af0-eeeeb0b0a000" providerId="ADAL" clId="{433620AB-D4A7-F64E-834E-336000DEE3F2}" dt="2025-08-13T07:20:52.536" v="2702" actId="1036"/>
          <ac:picMkLst>
            <pc:docMk/>
            <pc:sldMk cId="171650158" sldId="269"/>
            <ac:picMk id="1028" creationId="{A8F2B14A-C9E2-60EA-577E-3CDDAABA8F6C}"/>
          </ac:picMkLst>
        </pc:picChg>
      </pc:sldChg>
    </pc:docChg>
  </pc:docChgLst>
  <pc:docChgLst>
    <pc:chgData name="Luis guilherme De barros andrade faria" userId="S::luis.faria@student.torrens.edu.au::31e40991-e7d9-41d2-8af0-eeeeb0b0a000" providerId="AD" clId="Web-{C0C08C26-F2A2-7F38-E276-1B663D854850}"/>
    <pc:docChg chg="modSld">
      <pc:chgData name="Luis guilherme De barros andrade faria" userId="S::luis.faria@student.torrens.edu.au::31e40991-e7d9-41d2-8af0-eeeeb0b0a000" providerId="AD" clId="Web-{C0C08C26-F2A2-7F38-E276-1B663D854850}" dt="2025-08-17T06:37:27.825" v="2" actId="14100"/>
      <pc:docMkLst>
        <pc:docMk/>
      </pc:docMkLst>
      <pc:sldChg chg="modSp">
        <pc:chgData name="Luis guilherme De barros andrade faria" userId="S::luis.faria@student.torrens.edu.au::31e40991-e7d9-41d2-8af0-eeeeb0b0a000" providerId="AD" clId="Web-{C0C08C26-F2A2-7F38-E276-1B663D854850}" dt="2025-08-17T06:37:27.825" v="2" actId="14100"/>
        <pc:sldMkLst>
          <pc:docMk/>
          <pc:sldMk cId="2505894376" sldId="268"/>
        </pc:sldMkLst>
        <pc:spChg chg="mod">
          <ac:chgData name="Luis guilherme De barros andrade faria" userId="S::luis.faria@student.torrens.edu.au::31e40991-e7d9-41d2-8af0-eeeeb0b0a000" providerId="AD" clId="Web-{C0C08C26-F2A2-7F38-E276-1B663D854850}" dt="2025-08-17T06:37:27.825" v="2" actId="14100"/>
          <ac:spMkLst>
            <pc:docMk/>
            <pc:sldMk cId="2505894376" sldId="268"/>
            <ac:spMk id="25" creationId="{3A907AC8-D584-68F6-4713-890E66055B5A}"/>
          </ac:spMkLst>
        </pc:spChg>
      </pc:sldChg>
    </pc:docChg>
  </pc:docChgLst>
</pc:chgInfo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image" Target="../media/image13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1">
  <dgm:title val=""/>
  <dgm:desc val=""/>
  <dgm:catLst>
    <dgm:cat type="mainScheme" pri="10100"/>
  </dgm:catLst>
  <dgm:styleLbl name="node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dk1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dk1">
        <a:tint val="40000"/>
      </a:schemeClr>
    </dgm:fillClrLst>
    <dgm:linClrLst meth="repeat">
      <a:schemeClr val="dk1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dk1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dk1">
        <a:tint val="60000"/>
      </a:schemeClr>
    </dgm:fillClrLst>
    <dgm:linClrLst meth="repeat">
      <a:schemeClr val="dk1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3">
    <dgm:fillClrLst meth="repeat">
      <a:schemeClr val="dk1"/>
    </dgm:fillClrLst>
    <dgm:linClrLst meth="repeat">
      <a:schemeClr val="dk1"/>
    </dgm:linClrLst>
    <dgm:effectClrLst/>
    <dgm:txLinClrLst/>
    <dgm:txFillClrLst/>
    <dgm:txEffectClrLst/>
  </dgm:styleLbl>
  <dgm:styleLbl name="parChTrans2D4">
    <dgm:fillClrLst meth="repeat">
      <a:schemeClr val="dk1"/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1"/>
    </dgm:fillClrLst>
    <dgm:linClrLst meth="repeat">
      <a:schemeClr val="dk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1"/>
    </dgm:fillClrLst>
    <dgm:linClrLst meth="repeat">
      <a:schemeClr val="dk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dk1">
        <a:alpha val="4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dk1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dk1">
        <a:alpha val="90000"/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1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1">
        <a:shade val="8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1">
        <a:tint val="50000"/>
        <a:alpha val="4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4CFD3AC6-3760-C14F-87A6-6B3D31EA2ECA}" type="doc">
      <dgm:prSet loTypeId="urn:microsoft.com/office/officeart/2005/8/layout/hList2" loCatId="" qsTypeId="urn:microsoft.com/office/officeart/2005/8/quickstyle/simple1" qsCatId="simple" csTypeId="urn:microsoft.com/office/officeart/2005/8/colors/accent0_1" csCatId="mainScheme" phldr="1"/>
      <dgm:spPr/>
      <dgm:t>
        <a:bodyPr/>
        <a:lstStyle/>
        <a:p>
          <a:endParaRPr lang="en-US"/>
        </a:p>
      </dgm:t>
    </dgm:pt>
    <dgm:pt modelId="{CF232151-FA88-2E4D-9F77-720CF62514F3}">
      <dgm:prSet phldrT="[Text]" custT="1"/>
      <dgm:spPr>
        <a:solidFill>
          <a:srgbClr val="00B050"/>
        </a:solidFill>
        <a:ln cap="flat">
          <a:solidFill>
            <a:schemeClr val="tx1"/>
          </a:solidFill>
        </a:ln>
      </dgm:spPr>
      <dgm:t>
        <a:bodyPr/>
        <a:lstStyle/>
        <a:p>
          <a:r>
            <a:rPr lang="en-US" sz="2800" b="1" dirty="0">
              <a:solidFill>
                <a:schemeClr val="bg1"/>
              </a:solidFill>
            </a:rPr>
            <a:t>v1.0.0</a:t>
          </a:r>
        </a:p>
      </dgm:t>
    </dgm:pt>
    <dgm:pt modelId="{AE989462-39FF-9642-A614-E50E627EFF7B}" type="sibTrans" cxnId="{52EA7D25-1445-F241-B751-7CA9B36AC0E6}">
      <dgm:prSet/>
      <dgm:spPr/>
      <dgm:t>
        <a:bodyPr/>
        <a:lstStyle/>
        <a:p>
          <a:endParaRPr lang="en-US"/>
        </a:p>
      </dgm:t>
    </dgm:pt>
    <dgm:pt modelId="{0C9A7F87-2705-FC43-9F11-AE76E0AD5F93}" type="parTrans" cxnId="{52EA7D25-1445-F241-B751-7CA9B36AC0E6}">
      <dgm:prSet/>
      <dgm:spPr/>
      <dgm:t>
        <a:bodyPr/>
        <a:lstStyle/>
        <a:p>
          <a:endParaRPr lang="en-US"/>
        </a:p>
      </dgm:t>
    </dgm:pt>
    <dgm:pt modelId="{E25B73F9-0373-E84C-A451-FE25D460989C}">
      <dgm:prSet phldrT="[Text]" custT="1"/>
      <dgm:spPr/>
      <dgm:t>
        <a:bodyPr/>
        <a:lstStyle/>
        <a:p>
          <a:r>
            <a:rPr lang="en-US" sz="1400" b="0" dirty="0"/>
            <a:t>Core Streamlit application architecture</a:t>
          </a:r>
          <a:endParaRPr lang="en-US" sz="1400" dirty="0"/>
        </a:p>
      </dgm:t>
    </dgm:pt>
    <dgm:pt modelId="{F53C392D-AE7F-BA48-939F-4B088A114226}" type="sibTrans" cxnId="{CE86E973-46B2-C746-B7A5-EB71BBF634C3}">
      <dgm:prSet/>
      <dgm:spPr/>
      <dgm:t>
        <a:bodyPr/>
        <a:lstStyle/>
        <a:p>
          <a:endParaRPr lang="en-US"/>
        </a:p>
      </dgm:t>
    </dgm:pt>
    <dgm:pt modelId="{22235D5E-9CAC-334B-B025-A67383BE5882}" type="parTrans" cxnId="{CE86E973-46B2-C746-B7A5-EB71BBF634C3}">
      <dgm:prSet/>
      <dgm:spPr/>
      <dgm:t>
        <a:bodyPr/>
        <a:lstStyle/>
        <a:p>
          <a:endParaRPr lang="en-US"/>
        </a:p>
      </dgm:t>
    </dgm:pt>
    <dgm:pt modelId="{6DAF66CC-42D1-684E-A62C-9C15C23A51F9}">
      <dgm:prSet phldrT="[Text]" custT="1"/>
      <dgm:spPr/>
      <dgm:t>
        <a:bodyPr/>
        <a:lstStyle/>
        <a:p>
          <a:r>
            <a:rPr lang="en-US" sz="1400" b="0" dirty="0"/>
            <a:t>Multi-page navigation system</a:t>
          </a:r>
          <a:endParaRPr lang="en-US" sz="1400" dirty="0"/>
        </a:p>
      </dgm:t>
    </dgm:pt>
    <dgm:pt modelId="{8AA8A50C-F85E-C340-847F-5BAC67911CF0}" type="sibTrans" cxnId="{EDE76F98-B38E-A047-9581-AC4267340E3D}">
      <dgm:prSet/>
      <dgm:spPr/>
      <dgm:t>
        <a:bodyPr/>
        <a:lstStyle/>
        <a:p>
          <a:endParaRPr lang="en-US"/>
        </a:p>
      </dgm:t>
    </dgm:pt>
    <dgm:pt modelId="{C1A84203-33C0-404B-AA20-99A806EF75CA}" type="parTrans" cxnId="{EDE76F98-B38E-A047-9581-AC4267340E3D}">
      <dgm:prSet/>
      <dgm:spPr/>
      <dgm:t>
        <a:bodyPr/>
        <a:lstStyle/>
        <a:p>
          <a:endParaRPr lang="en-US"/>
        </a:p>
      </dgm:t>
    </dgm:pt>
    <dgm:pt modelId="{40C14F67-A6E0-C142-82A2-A060952352BE}">
      <dgm:prSet phldrT="[Text]" custT="1"/>
      <dgm:spPr/>
      <dgm:t>
        <a:bodyPr/>
        <a:lstStyle/>
        <a:p>
          <a:r>
            <a:rPr lang="en-US" sz="1400" b="0" dirty="0"/>
            <a:t>Translation capabilities via Deep-translator</a:t>
          </a:r>
          <a:endParaRPr lang="en-US" sz="1400" dirty="0"/>
        </a:p>
      </dgm:t>
    </dgm:pt>
    <dgm:pt modelId="{21CA6AD7-C1FF-264A-AA3E-999B17FB5C26}" type="sibTrans" cxnId="{F5F0BCBB-49D8-AB47-9977-627B968104EF}">
      <dgm:prSet/>
      <dgm:spPr/>
      <dgm:t>
        <a:bodyPr/>
        <a:lstStyle/>
        <a:p>
          <a:endParaRPr lang="en-US"/>
        </a:p>
      </dgm:t>
    </dgm:pt>
    <dgm:pt modelId="{14486CF3-7FA8-A146-ACAF-86FF5820194D}" type="parTrans" cxnId="{F5F0BCBB-49D8-AB47-9977-627B968104EF}">
      <dgm:prSet/>
      <dgm:spPr/>
      <dgm:t>
        <a:bodyPr/>
        <a:lstStyle/>
        <a:p>
          <a:endParaRPr lang="en-US"/>
        </a:p>
      </dgm:t>
    </dgm:pt>
    <dgm:pt modelId="{3105E9BD-6C4C-8449-84EA-2BD6652AFFCF}">
      <dgm:prSet phldrT="[Text]" custT="1"/>
      <dgm:spPr/>
      <dgm:t>
        <a:bodyPr/>
        <a:lstStyle/>
        <a:p>
          <a:r>
            <a:rPr lang="en-US" sz="1400" b="0" dirty="0"/>
            <a:t>Sentiment Analysis using </a:t>
          </a:r>
          <a:r>
            <a:rPr lang="en-US" sz="1400" b="0" dirty="0" err="1"/>
            <a:t>TextBlob</a:t>
          </a:r>
          <a:r>
            <a:rPr lang="en-US" sz="1400" b="0" dirty="0"/>
            <a:t> + </a:t>
          </a:r>
          <a:r>
            <a:rPr lang="en-US" sz="1400" b="0" dirty="0" err="1"/>
            <a:t>wordcloud</a:t>
          </a:r>
          <a:r>
            <a:rPr lang="en-US" sz="1400" b="0" dirty="0"/>
            <a:t> generation</a:t>
          </a:r>
          <a:endParaRPr lang="en-US" sz="1400" dirty="0"/>
        </a:p>
      </dgm:t>
    </dgm:pt>
    <dgm:pt modelId="{4D24F5A4-C340-D14A-B542-F4F2472C061C}" type="sibTrans" cxnId="{CCA871B5-CEC1-7B4B-978D-BD2A2CFD2F7D}">
      <dgm:prSet/>
      <dgm:spPr/>
      <dgm:t>
        <a:bodyPr/>
        <a:lstStyle/>
        <a:p>
          <a:endParaRPr lang="en-US"/>
        </a:p>
      </dgm:t>
    </dgm:pt>
    <dgm:pt modelId="{D9F677B6-20D5-5549-80DB-647770A57BB0}" type="parTrans" cxnId="{CCA871B5-CEC1-7B4B-978D-BD2A2CFD2F7D}">
      <dgm:prSet/>
      <dgm:spPr/>
      <dgm:t>
        <a:bodyPr/>
        <a:lstStyle/>
        <a:p>
          <a:endParaRPr lang="en-US"/>
        </a:p>
      </dgm:t>
    </dgm:pt>
    <dgm:pt modelId="{F6D9CD0C-6FB7-6B4A-887C-1DF65B0F656D}">
      <dgm:prSet phldrT="[Text]" custT="1"/>
      <dgm:spPr/>
      <dgm:t>
        <a:bodyPr/>
        <a:lstStyle/>
        <a:p>
          <a:r>
            <a:rPr lang="en-US" sz="1400" b="0" dirty="0"/>
            <a:t>4 Machine Learning model implementations</a:t>
          </a:r>
          <a:endParaRPr lang="en-US" sz="1400" dirty="0"/>
        </a:p>
      </dgm:t>
    </dgm:pt>
    <dgm:pt modelId="{087B8942-6545-E343-9F8F-CC1334FCE241}" type="sibTrans" cxnId="{0E3CB62B-CFB3-504F-AB28-17D76281B92B}">
      <dgm:prSet/>
      <dgm:spPr/>
      <dgm:t>
        <a:bodyPr/>
        <a:lstStyle/>
        <a:p>
          <a:endParaRPr lang="en-US"/>
        </a:p>
      </dgm:t>
    </dgm:pt>
    <dgm:pt modelId="{EF205A2E-0669-D64A-92DB-78A38FDEA985}" type="parTrans" cxnId="{0E3CB62B-CFB3-504F-AB28-17D76281B92B}">
      <dgm:prSet/>
      <dgm:spPr/>
      <dgm:t>
        <a:bodyPr/>
        <a:lstStyle/>
        <a:p>
          <a:endParaRPr lang="en-US"/>
        </a:p>
      </dgm:t>
    </dgm:pt>
    <dgm:pt modelId="{87F7A1AB-AB88-B641-A116-0B6C6DD94137}">
      <dgm:prSet phldrT="[Text]" custT="1"/>
      <dgm:spPr/>
      <dgm:t>
        <a:bodyPr/>
        <a:lstStyle/>
        <a:p>
          <a:r>
            <a:rPr lang="en-US" sz="1400" dirty="0" err="1"/>
            <a:t>Pytest</a:t>
          </a:r>
          <a:r>
            <a:rPr lang="en-US" sz="1400" dirty="0"/>
            <a:t> setup</a:t>
          </a:r>
        </a:p>
      </dgm:t>
    </dgm:pt>
    <dgm:pt modelId="{90FB1074-352D-9741-B69B-28CACC713ADE}" type="sibTrans" cxnId="{EC80CA31-8005-4F45-A4A9-E10DB215E72E}">
      <dgm:prSet/>
      <dgm:spPr/>
      <dgm:t>
        <a:bodyPr/>
        <a:lstStyle/>
        <a:p>
          <a:endParaRPr lang="en-US"/>
        </a:p>
      </dgm:t>
    </dgm:pt>
    <dgm:pt modelId="{2C8B375A-F938-7943-8EDE-21EFCEB6800B}" type="parTrans" cxnId="{EC80CA31-8005-4F45-A4A9-E10DB215E72E}">
      <dgm:prSet/>
      <dgm:spPr/>
      <dgm:t>
        <a:bodyPr/>
        <a:lstStyle/>
        <a:p>
          <a:endParaRPr lang="en-US"/>
        </a:p>
      </dgm:t>
    </dgm:pt>
    <dgm:pt modelId="{B072C1BE-F16B-D649-BC08-95F199FA8E8B}">
      <dgm:prSet phldrT="[Text]" custT="1"/>
      <dgm:spPr>
        <a:solidFill>
          <a:srgbClr val="00B050">
            <a:alpha val="89698"/>
          </a:srgb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800" b="1" dirty="0">
              <a:solidFill>
                <a:schemeClr val="bg1"/>
              </a:solidFill>
            </a:rPr>
            <a:t>v2.0.0</a:t>
          </a:r>
        </a:p>
      </dgm:t>
    </dgm:pt>
    <dgm:pt modelId="{4819E0DB-4833-C549-A564-561EB5F1E14D}" type="sibTrans" cxnId="{74A2F282-8AAE-1147-9395-CD38EDD963E5}">
      <dgm:prSet/>
      <dgm:spPr/>
      <dgm:t>
        <a:bodyPr/>
        <a:lstStyle/>
        <a:p>
          <a:endParaRPr lang="en-US"/>
        </a:p>
      </dgm:t>
    </dgm:pt>
    <dgm:pt modelId="{00AC645B-795C-BF46-AC68-E93ACE64C1C0}" type="parTrans" cxnId="{74A2F282-8AAE-1147-9395-CD38EDD963E5}">
      <dgm:prSet/>
      <dgm:spPr/>
      <dgm:t>
        <a:bodyPr/>
        <a:lstStyle/>
        <a:p>
          <a:endParaRPr lang="en-US"/>
        </a:p>
      </dgm:t>
    </dgm:pt>
    <dgm:pt modelId="{9E348E38-2644-7942-A173-EB6F0138D698}">
      <dgm:prSet phldrT="[Text]" custT="1"/>
      <dgm:spPr/>
      <dgm:t>
        <a:bodyPr/>
        <a:lstStyle/>
        <a:p>
          <a:r>
            <a:rPr lang="en-US" sz="1400" b="0" dirty="0">
              <a:latin typeface="Calisto MT (Body)"/>
            </a:rPr>
            <a:t>A/B testing framework for model comparison</a:t>
          </a:r>
          <a:endParaRPr lang="en-US" sz="1400" dirty="0">
            <a:latin typeface="Calisto MT (Body)"/>
          </a:endParaRPr>
        </a:p>
      </dgm:t>
    </dgm:pt>
    <dgm:pt modelId="{408967F6-EF75-CC44-9A1C-7641C3C5D1CE}" type="sibTrans" cxnId="{FF7E782B-0B96-1045-8D81-106E5B46B595}">
      <dgm:prSet/>
      <dgm:spPr/>
      <dgm:t>
        <a:bodyPr/>
        <a:lstStyle/>
        <a:p>
          <a:endParaRPr lang="en-US"/>
        </a:p>
      </dgm:t>
    </dgm:pt>
    <dgm:pt modelId="{84696AD4-7F16-F546-878E-9F10164B6822}" type="parTrans" cxnId="{FF7E782B-0B96-1045-8D81-106E5B46B595}">
      <dgm:prSet/>
      <dgm:spPr/>
      <dgm:t>
        <a:bodyPr/>
        <a:lstStyle/>
        <a:p>
          <a:endParaRPr lang="en-US"/>
        </a:p>
      </dgm:t>
    </dgm:pt>
    <dgm:pt modelId="{F70A11B3-1A23-E84E-963D-1384EE0E696F}">
      <dgm:prSet phldrT="[Text]" custT="1"/>
      <dgm:spPr/>
      <dgm:t>
        <a:bodyPr/>
        <a:lstStyle/>
        <a:p>
          <a:r>
            <a:rPr lang="en-US" sz="1400" b="0" dirty="0">
              <a:latin typeface="Calisto MT (Body)"/>
            </a:rPr>
            <a:t>Model fine-tuning and reaching accuracy of +80%</a:t>
          </a:r>
          <a:endParaRPr lang="en-US" sz="1400" dirty="0">
            <a:latin typeface="Calisto MT (Body)"/>
          </a:endParaRPr>
        </a:p>
      </dgm:t>
    </dgm:pt>
    <dgm:pt modelId="{526F7589-CEDD-7142-9BAD-4E3A22841ABB}" type="sibTrans" cxnId="{0170C93F-7AFA-8E43-8B3D-E741C3924707}">
      <dgm:prSet/>
      <dgm:spPr/>
      <dgm:t>
        <a:bodyPr/>
        <a:lstStyle/>
        <a:p>
          <a:endParaRPr lang="en-US"/>
        </a:p>
      </dgm:t>
    </dgm:pt>
    <dgm:pt modelId="{54998A94-8F4B-DF48-B3B6-B9BB9FCFF6A8}" type="parTrans" cxnId="{0170C93F-7AFA-8E43-8B3D-E741C3924707}">
      <dgm:prSet/>
      <dgm:spPr/>
      <dgm:t>
        <a:bodyPr/>
        <a:lstStyle/>
        <a:p>
          <a:endParaRPr lang="en-US"/>
        </a:p>
      </dgm:t>
    </dgm:pt>
    <dgm:pt modelId="{314F009B-32A2-8044-9BDB-10D83A0B3205}">
      <dgm:prSet phldrT="[Text]" custT="1"/>
      <dgm:spPr/>
      <dgm:t>
        <a:bodyPr/>
        <a:lstStyle/>
        <a:p>
          <a:pPr rtl="0"/>
          <a:r>
            <a:rPr lang="en-US" sz="1400" dirty="0">
              <a:latin typeface="Calisto MT (Body)"/>
            </a:rPr>
            <a:t>Automated hyperparameter</a:t>
          </a:r>
          <a:r>
            <a:rPr lang="en-US" sz="1400" b="0" dirty="0">
              <a:latin typeface="Calisto MT (Body)"/>
            </a:rPr>
            <a:t> optimization</a:t>
          </a:r>
          <a:endParaRPr lang="en-US" sz="1400" dirty="0">
            <a:latin typeface="Calisto MT (Body)"/>
          </a:endParaRPr>
        </a:p>
      </dgm:t>
    </dgm:pt>
    <dgm:pt modelId="{E2E4C180-5031-944C-8084-02F2ED1ECB43}" type="sibTrans" cxnId="{7F5B610A-F83F-C74C-875E-105BDA22CA6D}">
      <dgm:prSet/>
      <dgm:spPr/>
      <dgm:t>
        <a:bodyPr/>
        <a:lstStyle/>
        <a:p>
          <a:endParaRPr lang="en-US"/>
        </a:p>
      </dgm:t>
    </dgm:pt>
    <dgm:pt modelId="{41B296ED-0D92-3D49-B25D-F60AE0AF6CDD}" type="parTrans" cxnId="{7F5B610A-F83F-C74C-875E-105BDA22CA6D}">
      <dgm:prSet/>
      <dgm:spPr/>
      <dgm:t>
        <a:bodyPr/>
        <a:lstStyle/>
        <a:p>
          <a:endParaRPr lang="en-US"/>
        </a:p>
      </dgm:t>
    </dgm:pt>
    <dgm:pt modelId="{39CCC76C-FC17-B748-B6D6-70D119B86707}">
      <dgm:prSet phldrT="[Text]" custT="1"/>
      <dgm:spPr/>
      <dgm:t>
        <a:bodyPr/>
        <a:lstStyle/>
        <a:p>
          <a:r>
            <a:rPr lang="en-US" sz="1400" dirty="0">
              <a:latin typeface="Calisto MT (Body)"/>
            </a:rPr>
            <a:t>I</a:t>
          </a:r>
          <a:r>
            <a:rPr lang="en-US" sz="1400" b="0" dirty="0">
              <a:latin typeface="Calisto MT (Body)"/>
            </a:rPr>
            <a:t>mplemented Topic Modeling with </a:t>
          </a:r>
          <a:r>
            <a:rPr lang="en-US" sz="1400" b="0" dirty="0" err="1">
              <a:latin typeface="Calisto MT (Body)"/>
            </a:rPr>
            <a:t>BERTopic</a:t>
          </a:r>
          <a:endParaRPr lang="en-US" sz="1400" dirty="0">
            <a:latin typeface="Calisto MT (Body)"/>
          </a:endParaRPr>
        </a:p>
      </dgm:t>
    </dgm:pt>
    <dgm:pt modelId="{14CB9D1A-09D1-E745-83DE-5FED8C1481DF}" type="sibTrans" cxnId="{08207615-9D4B-CF4C-90DF-F2F658601F3F}">
      <dgm:prSet/>
      <dgm:spPr/>
      <dgm:t>
        <a:bodyPr/>
        <a:lstStyle/>
        <a:p>
          <a:endParaRPr lang="en-US"/>
        </a:p>
      </dgm:t>
    </dgm:pt>
    <dgm:pt modelId="{9975A98B-C638-2445-90E3-771CDCE1F29C}" type="parTrans" cxnId="{08207615-9D4B-CF4C-90DF-F2F658601F3F}">
      <dgm:prSet/>
      <dgm:spPr/>
      <dgm:t>
        <a:bodyPr/>
        <a:lstStyle/>
        <a:p>
          <a:endParaRPr lang="en-US"/>
        </a:p>
      </dgm:t>
    </dgm:pt>
    <dgm:pt modelId="{382DC642-F0F5-1C4D-9067-1CF3B09050B4}">
      <dgm:prSet phldrT="[Text]" custT="1"/>
      <dgm:spPr>
        <a:solidFill>
          <a:srgbClr val="00B050">
            <a:alpha val="85000"/>
          </a:srgb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</dgm:spPr>
      <dgm:t>
        <a:bodyPr/>
        <a:lstStyle/>
        <a:p>
          <a:r>
            <a:rPr lang="en-US" sz="2800" b="0" dirty="0">
              <a:solidFill>
                <a:schemeClr val="bg1"/>
              </a:solidFill>
            </a:rPr>
            <a:t>v3.0.0</a:t>
          </a:r>
        </a:p>
      </dgm:t>
    </dgm:pt>
    <dgm:pt modelId="{51C1825F-92FC-684B-82C4-D11498585170}" type="sibTrans" cxnId="{56A3F9FA-5A77-6641-A3B4-EADDC7122649}">
      <dgm:prSet/>
      <dgm:spPr/>
      <dgm:t>
        <a:bodyPr/>
        <a:lstStyle/>
        <a:p>
          <a:endParaRPr lang="en-US"/>
        </a:p>
      </dgm:t>
    </dgm:pt>
    <dgm:pt modelId="{98C2A11E-4782-A048-855F-9F6888CA6B5E}" type="parTrans" cxnId="{56A3F9FA-5A77-6641-A3B4-EADDC7122649}">
      <dgm:prSet/>
      <dgm:spPr/>
      <dgm:t>
        <a:bodyPr/>
        <a:lstStyle/>
        <a:p>
          <a:endParaRPr lang="en-US"/>
        </a:p>
      </dgm:t>
    </dgm:pt>
    <dgm:pt modelId="{33F4B752-0544-C14B-9211-724624EF68BE}">
      <dgm:prSet phldrT="[Text]" custT="1"/>
      <dgm:spPr>
        <a:solidFill>
          <a:srgbClr val="FF4F00">
            <a:alpha val="39824"/>
          </a:srgbClr>
        </a:solidFill>
        <a:ln>
          <a:noFill/>
        </a:ln>
      </dgm:spPr>
      <dgm:t>
        <a:bodyPr/>
        <a:lstStyle/>
        <a:p>
          <a:r>
            <a:rPr lang="en-US" sz="2800" b="0" dirty="0">
              <a:solidFill>
                <a:schemeClr val="bg1"/>
              </a:solidFill>
            </a:rPr>
            <a:t>v4.0.0</a:t>
          </a:r>
        </a:p>
      </dgm:t>
    </dgm:pt>
    <dgm:pt modelId="{60F65C5F-AE93-BA43-A222-5C2641D66681}" type="sibTrans" cxnId="{28B7639C-168F-5D43-968D-4A55FD471273}">
      <dgm:prSet/>
      <dgm:spPr/>
      <dgm:t>
        <a:bodyPr/>
        <a:lstStyle/>
        <a:p>
          <a:endParaRPr lang="en-US"/>
        </a:p>
      </dgm:t>
    </dgm:pt>
    <dgm:pt modelId="{C3B4E3AA-CFB8-7648-A14C-C0342CC4DBA4}" type="parTrans" cxnId="{28B7639C-168F-5D43-968D-4A55FD471273}">
      <dgm:prSet/>
      <dgm:spPr/>
      <dgm:t>
        <a:bodyPr/>
        <a:lstStyle/>
        <a:p>
          <a:endParaRPr lang="en-US"/>
        </a:p>
      </dgm:t>
    </dgm:pt>
    <dgm:pt modelId="{ACAF4706-C33A-0B40-B59E-49F9B77E26B2}">
      <dgm:prSet phldrT="[Text]" custT="1"/>
      <dgm:spPr/>
      <dgm:t>
        <a:bodyPr/>
        <a:lstStyle/>
        <a:p>
          <a:r>
            <a:rPr lang="en-US" sz="1300" b="0" dirty="0"/>
            <a:t>Real-time model retraining capabilities</a:t>
          </a:r>
          <a:endParaRPr lang="en-US" sz="1300" dirty="0"/>
        </a:p>
      </dgm:t>
    </dgm:pt>
    <dgm:pt modelId="{EAD03F00-550B-6E4C-947C-B33EF865C60A}" type="sibTrans" cxnId="{DDC357F2-60A4-6B44-B410-8E5201DD1B47}">
      <dgm:prSet/>
      <dgm:spPr/>
      <dgm:t>
        <a:bodyPr/>
        <a:lstStyle/>
        <a:p>
          <a:endParaRPr lang="en-US"/>
        </a:p>
      </dgm:t>
    </dgm:pt>
    <dgm:pt modelId="{BA5A1ACA-5DE3-AD4A-965F-DDCD7CD8CFAC}" type="parTrans" cxnId="{DDC357F2-60A4-6B44-B410-8E5201DD1B47}">
      <dgm:prSet/>
      <dgm:spPr/>
      <dgm:t>
        <a:bodyPr/>
        <a:lstStyle/>
        <a:p>
          <a:endParaRPr lang="en-US"/>
        </a:p>
      </dgm:t>
    </dgm:pt>
    <dgm:pt modelId="{76B5D45B-A951-874B-B297-B174056CA801}">
      <dgm:prSet custT="1"/>
      <dgm:spPr/>
      <dgm:t>
        <a:bodyPr/>
        <a:lstStyle/>
        <a:p>
          <a:r>
            <a:rPr lang="en-US" sz="1300" dirty="0"/>
            <a:t>RE</a:t>
          </a:r>
          <a:r>
            <a:rPr lang="en-US" sz="1300" b="0" dirty="0"/>
            <a:t>STful API development</a:t>
          </a:r>
          <a:endParaRPr lang="en-US" sz="1300" dirty="0"/>
        </a:p>
      </dgm:t>
    </dgm:pt>
    <dgm:pt modelId="{6BE0165C-1183-C646-90C2-8C07DC9B30D2}" type="sibTrans" cxnId="{A07B92D7-2FB9-084C-A440-6DC7DD556D65}">
      <dgm:prSet/>
      <dgm:spPr/>
      <dgm:t>
        <a:bodyPr/>
        <a:lstStyle/>
        <a:p>
          <a:endParaRPr lang="en-US"/>
        </a:p>
      </dgm:t>
    </dgm:pt>
    <dgm:pt modelId="{DCD9F042-958B-164F-97F1-A2DE4F61E7FF}" type="parTrans" cxnId="{A07B92D7-2FB9-084C-A440-6DC7DD556D65}">
      <dgm:prSet/>
      <dgm:spPr/>
      <dgm:t>
        <a:bodyPr/>
        <a:lstStyle/>
        <a:p>
          <a:endParaRPr lang="en-US"/>
        </a:p>
      </dgm:t>
    </dgm:pt>
    <dgm:pt modelId="{2D11D085-0B09-A349-8D27-171ED5521CC4}">
      <dgm:prSet custT="1"/>
      <dgm:spPr/>
      <dgm:t>
        <a:bodyPr/>
        <a:lstStyle/>
        <a:p>
          <a:r>
            <a:rPr lang="en-US" sz="1300" b="0" dirty="0"/>
            <a:t>Database integration</a:t>
          </a:r>
          <a:endParaRPr lang="en-US" sz="1300" dirty="0"/>
        </a:p>
      </dgm:t>
    </dgm:pt>
    <dgm:pt modelId="{3464A031-B9A7-7149-96D7-A6CDCFF5204A}" type="sibTrans" cxnId="{3D9398BB-FDD9-F349-9AA4-409A3925A230}">
      <dgm:prSet/>
      <dgm:spPr/>
      <dgm:t>
        <a:bodyPr/>
        <a:lstStyle/>
        <a:p>
          <a:endParaRPr lang="en-US"/>
        </a:p>
      </dgm:t>
    </dgm:pt>
    <dgm:pt modelId="{69D5F44F-730E-EF4E-8220-FC439262CEB6}" type="parTrans" cxnId="{3D9398BB-FDD9-F349-9AA4-409A3925A230}">
      <dgm:prSet/>
      <dgm:spPr/>
      <dgm:t>
        <a:bodyPr/>
        <a:lstStyle/>
        <a:p>
          <a:endParaRPr lang="en-US"/>
        </a:p>
      </dgm:t>
    </dgm:pt>
    <dgm:pt modelId="{B7D0D11B-91E7-C943-9693-26C46A36F5F3}">
      <dgm:prSet custT="1"/>
      <dgm:spPr/>
      <dgm:t>
        <a:bodyPr/>
        <a:lstStyle/>
        <a:p>
          <a:r>
            <a:rPr lang="en-US" sz="1300" b="0" dirty="0"/>
            <a:t>User authentication &amp; role-based access</a:t>
          </a:r>
          <a:endParaRPr lang="en-US" sz="1300" dirty="0"/>
        </a:p>
      </dgm:t>
    </dgm:pt>
    <dgm:pt modelId="{A643AB43-7455-4B48-8684-0287C4F296F5}" type="sibTrans" cxnId="{8EAD8578-D921-E640-B6EB-E9E1ACA86BAE}">
      <dgm:prSet/>
      <dgm:spPr/>
      <dgm:t>
        <a:bodyPr/>
        <a:lstStyle/>
        <a:p>
          <a:endParaRPr lang="en-US"/>
        </a:p>
      </dgm:t>
    </dgm:pt>
    <dgm:pt modelId="{A9598A12-704A-5442-B1E7-7C9E23E33A5E}" type="parTrans" cxnId="{8EAD8578-D921-E640-B6EB-E9E1ACA86BAE}">
      <dgm:prSet/>
      <dgm:spPr/>
      <dgm:t>
        <a:bodyPr/>
        <a:lstStyle/>
        <a:p>
          <a:endParaRPr lang="en-US"/>
        </a:p>
      </dgm:t>
    </dgm:pt>
    <dgm:pt modelId="{6678FE28-9C8E-F14C-BD2D-5197E42A7F6A}">
      <dgm:prSet custT="1"/>
      <dgm:spPr/>
      <dgm:t>
        <a:bodyPr/>
        <a:lstStyle/>
        <a:p>
          <a:r>
            <a:rPr lang="en-US" sz="1300" b="0" dirty="0"/>
            <a:t>Advanced security &amp; compliance features</a:t>
          </a:r>
          <a:endParaRPr lang="en-US" sz="1300" dirty="0"/>
        </a:p>
      </dgm:t>
    </dgm:pt>
    <dgm:pt modelId="{24C0DE96-1323-5D40-B948-9DB0FDF88254}" type="sibTrans" cxnId="{AF78D324-A89F-2846-9372-59D6CE28671F}">
      <dgm:prSet/>
      <dgm:spPr/>
      <dgm:t>
        <a:bodyPr/>
        <a:lstStyle/>
        <a:p>
          <a:endParaRPr lang="en-US"/>
        </a:p>
      </dgm:t>
    </dgm:pt>
    <dgm:pt modelId="{66399078-5209-5048-A667-98E3985E8210}" type="parTrans" cxnId="{AF78D324-A89F-2846-9372-59D6CE28671F}">
      <dgm:prSet/>
      <dgm:spPr/>
      <dgm:t>
        <a:bodyPr/>
        <a:lstStyle/>
        <a:p>
          <a:endParaRPr lang="en-US"/>
        </a:p>
      </dgm:t>
    </dgm:pt>
    <dgm:pt modelId="{6EC56F02-3CFA-154B-8753-4D57C2772691}">
      <dgm:prSet custT="1"/>
      <dgm:spPr/>
      <dgm:t>
        <a:bodyPr/>
        <a:lstStyle/>
        <a:p>
          <a:r>
            <a:rPr lang="en-US" sz="1300" dirty="0"/>
            <a:t>Automate pipeline input</a:t>
          </a:r>
        </a:p>
      </dgm:t>
    </dgm:pt>
    <dgm:pt modelId="{CF50D510-E698-864E-800E-862444DFE161}" type="sibTrans" cxnId="{32BD47E2-5F0E-A141-871D-8E65BA34684B}">
      <dgm:prSet/>
      <dgm:spPr/>
      <dgm:t>
        <a:bodyPr/>
        <a:lstStyle/>
        <a:p>
          <a:endParaRPr lang="en-US"/>
        </a:p>
      </dgm:t>
    </dgm:pt>
    <dgm:pt modelId="{D9AF60C1-FEB2-9A4F-A97D-CB61B7B60030}" type="parTrans" cxnId="{32BD47E2-5F0E-A141-871D-8E65BA34684B}">
      <dgm:prSet/>
      <dgm:spPr/>
      <dgm:t>
        <a:bodyPr/>
        <a:lstStyle/>
        <a:p>
          <a:endParaRPr lang="en-US"/>
        </a:p>
      </dgm:t>
    </dgm:pt>
    <dgm:pt modelId="{4114BCF6-CE57-1143-9CEC-60967E5C063B}">
      <dgm:prSet phldrT="[Text]" custT="1"/>
      <dgm:spPr/>
      <dgm:t>
        <a:bodyPr/>
        <a:lstStyle/>
        <a:p>
          <a:endParaRPr lang="en-US" sz="1400" dirty="0"/>
        </a:p>
      </dgm:t>
    </dgm:pt>
    <dgm:pt modelId="{C1549067-2555-1349-BAD3-732B9949E8D0}" type="sibTrans" cxnId="{12A3C1DA-CF26-9642-915B-BC35C58122A9}">
      <dgm:prSet/>
      <dgm:spPr/>
      <dgm:t>
        <a:bodyPr/>
        <a:lstStyle/>
        <a:p>
          <a:endParaRPr lang="en-US"/>
        </a:p>
      </dgm:t>
    </dgm:pt>
    <dgm:pt modelId="{F322D758-2CDB-CE48-81D8-DC348D78D183}" type="parTrans" cxnId="{12A3C1DA-CF26-9642-915B-BC35C58122A9}">
      <dgm:prSet/>
      <dgm:spPr/>
      <dgm:t>
        <a:bodyPr/>
        <a:lstStyle/>
        <a:p>
          <a:endParaRPr lang="en-US"/>
        </a:p>
      </dgm:t>
    </dgm:pt>
    <dgm:pt modelId="{A39889B9-638B-094F-8C69-134DCEA4E3D6}">
      <dgm:prSet custT="1"/>
      <dgm:spPr/>
      <dgm:t>
        <a:bodyPr/>
        <a:lstStyle/>
        <a:p>
          <a:r>
            <a:rPr lang="en-US" sz="1400" b="0" dirty="0"/>
            <a:t>GPT-powered natural language insights</a:t>
          </a:r>
          <a:endParaRPr lang="en-US" sz="1400" dirty="0"/>
        </a:p>
      </dgm:t>
    </dgm:pt>
    <dgm:pt modelId="{B21CE2CD-F1CA-0F4C-99E4-ECE0190426B3}" type="sibTrans" cxnId="{14D1C0E7-55DB-414D-88CE-A13ECBC78E98}">
      <dgm:prSet/>
      <dgm:spPr/>
      <dgm:t>
        <a:bodyPr/>
        <a:lstStyle/>
        <a:p>
          <a:endParaRPr lang="en-US"/>
        </a:p>
      </dgm:t>
    </dgm:pt>
    <dgm:pt modelId="{5AD14252-F4B3-DB4A-95AB-C2579C8EF992}" type="parTrans" cxnId="{14D1C0E7-55DB-414D-88CE-A13ECBC78E98}">
      <dgm:prSet/>
      <dgm:spPr/>
      <dgm:t>
        <a:bodyPr/>
        <a:lstStyle/>
        <a:p>
          <a:endParaRPr lang="en-US"/>
        </a:p>
      </dgm:t>
    </dgm:pt>
    <dgm:pt modelId="{8F410363-618D-6143-98DE-80847A042D54}">
      <dgm:prSet custT="1"/>
      <dgm:spPr/>
      <dgm:t>
        <a:bodyPr/>
        <a:lstStyle/>
        <a:p>
          <a:r>
            <a:rPr lang="en-US" sz="1400" b="0" dirty="0"/>
            <a:t>Automated report generation</a:t>
          </a:r>
          <a:endParaRPr lang="en-US" sz="1400" dirty="0"/>
        </a:p>
      </dgm:t>
    </dgm:pt>
    <dgm:pt modelId="{D1BCE413-D5F2-294D-BB22-D5CB7981F9C2}" type="sibTrans" cxnId="{EE277F94-7DD7-2E44-A0F4-9D6D44D1C65A}">
      <dgm:prSet/>
      <dgm:spPr/>
      <dgm:t>
        <a:bodyPr/>
        <a:lstStyle/>
        <a:p>
          <a:endParaRPr lang="en-US"/>
        </a:p>
      </dgm:t>
    </dgm:pt>
    <dgm:pt modelId="{FC27C0E6-ACCF-E54E-AAA2-5D3AFEC225BE}" type="parTrans" cxnId="{EE277F94-7DD7-2E44-A0F4-9D6D44D1C65A}">
      <dgm:prSet/>
      <dgm:spPr/>
      <dgm:t>
        <a:bodyPr/>
        <a:lstStyle/>
        <a:p>
          <a:endParaRPr lang="en-US"/>
        </a:p>
      </dgm:t>
    </dgm:pt>
    <dgm:pt modelId="{65A53A18-63C5-AB43-A477-5DA47FD65BAA}">
      <dgm:prSet custT="1"/>
      <dgm:spPr/>
      <dgm:t>
        <a:bodyPr/>
        <a:lstStyle/>
        <a:p>
          <a:r>
            <a:rPr lang="en-US" sz="1400" b="0" dirty="0"/>
            <a:t>Predictive customer lifetime value modeling</a:t>
          </a:r>
          <a:endParaRPr lang="en-US" sz="1400" dirty="0"/>
        </a:p>
      </dgm:t>
    </dgm:pt>
    <dgm:pt modelId="{221C381E-1D3E-A34E-A54F-83551C33DB3C}" type="sibTrans" cxnId="{E172E412-E376-4349-89E6-9D11E6FED0AD}">
      <dgm:prSet/>
      <dgm:spPr/>
      <dgm:t>
        <a:bodyPr/>
        <a:lstStyle/>
        <a:p>
          <a:endParaRPr lang="en-US"/>
        </a:p>
      </dgm:t>
    </dgm:pt>
    <dgm:pt modelId="{AA8451DA-534A-6947-A9B1-BA70EB19458F}" type="parTrans" cxnId="{E172E412-E376-4349-89E6-9D11E6FED0AD}">
      <dgm:prSet/>
      <dgm:spPr/>
      <dgm:t>
        <a:bodyPr/>
        <a:lstStyle/>
        <a:p>
          <a:endParaRPr lang="en-US"/>
        </a:p>
      </dgm:t>
    </dgm:pt>
    <dgm:pt modelId="{D13761C5-A80E-4840-89A5-CA4C13CD8A6B}">
      <dgm:prSet custT="1"/>
      <dgm:spPr/>
      <dgm:t>
        <a:bodyPr/>
        <a:lstStyle/>
        <a:p>
          <a:r>
            <a:rPr lang="en-US" sz="1400" b="0" dirty="0"/>
            <a:t>Integration with CRM systems</a:t>
          </a:r>
          <a:endParaRPr lang="en-US" sz="1400" dirty="0"/>
        </a:p>
      </dgm:t>
    </dgm:pt>
    <dgm:pt modelId="{29EB790D-2712-BA4C-AAAF-5613294E374A}" type="sibTrans" cxnId="{72331F6E-1721-E24D-8340-0EA9E0178FF4}">
      <dgm:prSet/>
      <dgm:spPr/>
      <dgm:t>
        <a:bodyPr/>
        <a:lstStyle/>
        <a:p>
          <a:endParaRPr lang="en-US"/>
        </a:p>
      </dgm:t>
    </dgm:pt>
    <dgm:pt modelId="{7815E107-837E-9541-9EF6-FC88B02243BA}" type="parTrans" cxnId="{72331F6E-1721-E24D-8340-0EA9E0178FF4}">
      <dgm:prSet/>
      <dgm:spPr/>
      <dgm:t>
        <a:bodyPr/>
        <a:lstStyle/>
        <a:p>
          <a:endParaRPr lang="en-US"/>
        </a:p>
      </dgm:t>
    </dgm:pt>
    <dgm:pt modelId="{BC27AC77-BAED-4EFB-8E1F-C53A8CE5454C}">
      <dgm:prSet phldr="0"/>
      <dgm:spPr/>
      <dgm:t>
        <a:bodyPr/>
        <a:lstStyle/>
        <a:p>
          <a:pPr rtl="0"/>
          <a:r>
            <a:rPr lang="en-US" sz="1400" b="0" dirty="0">
              <a:latin typeface="Calisto MT (Body)"/>
            </a:rPr>
            <a:t>Pytest Coverage</a:t>
          </a:r>
          <a:endParaRPr lang="en-US" sz="1400" dirty="0">
            <a:latin typeface="Calisto MT (Body)"/>
          </a:endParaRPr>
        </a:p>
      </dgm:t>
    </dgm:pt>
    <dgm:pt modelId="{49C3EEF3-3390-4B5E-93B0-A0BBB0D0DD95}" type="parTrans" cxnId="{C2428833-D753-4EFD-A5B0-27526F610B38}">
      <dgm:prSet/>
      <dgm:spPr/>
    </dgm:pt>
    <dgm:pt modelId="{8514E4DA-85CC-4CEA-A69A-D224A85D3861}" type="sibTrans" cxnId="{C2428833-D753-4EFD-A5B0-27526F610B38}">
      <dgm:prSet/>
      <dgm:spPr/>
    </dgm:pt>
    <dgm:pt modelId="{A4FF2ADF-549C-4A3A-B1D3-A309E4536BA1}">
      <dgm:prSet phldr="0" custT="1"/>
      <dgm:spPr/>
      <dgm:t>
        <a:bodyPr/>
        <a:lstStyle/>
        <a:p>
          <a:pPr rtl="0"/>
          <a:r>
            <a:rPr lang="en-US" sz="1400" b="0" dirty="0">
              <a:latin typeface="Calisto MT (Body)"/>
            </a:rPr>
            <a:t>Advanced feature engineering pipelines</a:t>
          </a:r>
        </a:p>
      </dgm:t>
    </dgm:pt>
    <dgm:pt modelId="{0A0908A7-192D-4B4D-AF94-146EA98D6692}" type="parTrans" cxnId="{C44AF97B-3857-4326-955E-05D8761CCD5B}">
      <dgm:prSet/>
      <dgm:spPr/>
    </dgm:pt>
    <dgm:pt modelId="{D938704C-2967-4D86-AC31-C1D071214488}" type="sibTrans" cxnId="{C44AF97B-3857-4326-955E-05D8761CCD5B}">
      <dgm:prSet/>
      <dgm:spPr/>
    </dgm:pt>
    <dgm:pt modelId="{D2D805A0-874F-4CCA-A826-A1C6816F221C}">
      <dgm:prSet phldr="0"/>
      <dgm:spPr/>
      <dgm:t>
        <a:bodyPr/>
        <a:lstStyle/>
        <a:p>
          <a:pPr rtl="0"/>
          <a:r>
            <a:rPr lang="en-US" sz="1400" b="0" dirty="0">
              <a:latin typeface="Calisto MT (Body)"/>
            </a:rPr>
            <a:t>Machine Learning Pipeline (4 models) to NPS Page</a:t>
          </a:r>
        </a:p>
      </dgm:t>
    </dgm:pt>
    <dgm:pt modelId="{2A526668-3225-46E9-A475-490AD4E76F66}" type="parTrans" cxnId="{98E93DE8-B17C-4EC6-BA35-0D4F31C95013}">
      <dgm:prSet/>
      <dgm:spPr/>
    </dgm:pt>
    <dgm:pt modelId="{E38F062F-702D-4DA5-8BB5-72F6C6A4C07C}" type="sibTrans" cxnId="{98E93DE8-B17C-4EC6-BA35-0D4F31C95013}">
      <dgm:prSet/>
      <dgm:spPr/>
    </dgm:pt>
    <dgm:pt modelId="{330C1220-8C6A-4D8D-B24E-43BCE67E5F60}">
      <dgm:prSet phldr="0"/>
      <dgm:spPr/>
      <dgm:t>
        <a:bodyPr/>
        <a:lstStyle/>
        <a:p>
          <a:pPr rtl="0"/>
          <a:r>
            <a:rPr lang="en-US" sz="1400" b="0" dirty="0">
              <a:latin typeface="Calisto MT (Body)"/>
            </a:rPr>
            <a:t>Topic Modeling to Machine Learning Pipeline</a:t>
          </a:r>
          <a:endParaRPr lang="en-US" sz="1400" dirty="0">
            <a:latin typeface="Calisto MT (Body)"/>
          </a:endParaRPr>
        </a:p>
      </dgm:t>
    </dgm:pt>
    <dgm:pt modelId="{618726A3-EA84-42DA-BE58-BE58AFFEC936}" type="parTrans" cxnId="{5B2E2B63-5BFA-4E6A-BC2C-786E2A99C405}">
      <dgm:prSet/>
      <dgm:spPr/>
    </dgm:pt>
    <dgm:pt modelId="{751E7520-D326-4808-BB57-4D474E282AF6}" type="sibTrans" cxnId="{5B2E2B63-5BFA-4E6A-BC2C-786E2A99C405}">
      <dgm:prSet/>
      <dgm:spPr/>
    </dgm:pt>
    <dgm:pt modelId="{5DEFDFAE-75ED-8D43-B9FD-959BCC12FC1D}" type="pres">
      <dgm:prSet presAssocID="{4CFD3AC6-3760-C14F-87A6-6B3D31EA2ECA}" presName="linearFlow" presStyleCnt="0">
        <dgm:presLayoutVars>
          <dgm:dir/>
          <dgm:animLvl val="lvl"/>
          <dgm:resizeHandles/>
        </dgm:presLayoutVars>
      </dgm:prSet>
      <dgm:spPr/>
    </dgm:pt>
    <dgm:pt modelId="{2654600C-CE14-3E4E-B959-682ABB61EC34}" type="pres">
      <dgm:prSet presAssocID="{CF232151-FA88-2E4D-9F77-720CF62514F3}" presName="compositeNode" presStyleCnt="0">
        <dgm:presLayoutVars>
          <dgm:bulletEnabled val="1"/>
        </dgm:presLayoutVars>
      </dgm:prSet>
      <dgm:spPr/>
    </dgm:pt>
    <dgm:pt modelId="{1AAF8FEC-4D47-A14F-B8CC-0F295B4D0A20}" type="pres">
      <dgm:prSet presAssocID="{CF232151-FA88-2E4D-9F77-720CF62514F3}" presName="image" presStyleLbl="fgImgPlace1" presStyleIdx="0" presStyleCnt="5"/>
      <dgm:spPr>
        <a:blipFill>
          <a:blip xmlns:r="http://schemas.openxmlformats.org/officeDocument/2006/relationships" r:embed="rId1"/>
          <a:srcRect/>
          <a:stretch>
            <a:fillRect/>
          </a:stretch>
        </a:blipFill>
        <a:ln>
          <a:solidFill>
            <a:srgbClr val="00B050"/>
          </a:solidFill>
        </a:ln>
      </dgm:spPr>
    </dgm:pt>
    <dgm:pt modelId="{A3FB2664-29AB-B442-B2B3-07E158B3FAB4}" type="pres">
      <dgm:prSet presAssocID="{CF232151-FA88-2E4D-9F77-720CF62514F3}" presName="childNode" presStyleLbl="node1" presStyleIdx="0" presStyleCnt="5">
        <dgm:presLayoutVars>
          <dgm:bulletEnabled val="1"/>
        </dgm:presLayoutVars>
      </dgm:prSet>
      <dgm:spPr/>
    </dgm:pt>
    <dgm:pt modelId="{524A31A4-0734-D84A-8538-23D470D7D882}" type="pres">
      <dgm:prSet presAssocID="{CF232151-FA88-2E4D-9F77-720CF62514F3}" presName="parentNode" presStyleLbl="revTx" presStyleIdx="0" presStyleCnt="5" custScaleY="97643">
        <dgm:presLayoutVars>
          <dgm:chMax val="0"/>
          <dgm:bulletEnabled val="1"/>
        </dgm:presLayoutVars>
      </dgm:prSet>
      <dgm:spPr/>
    </dgm:pt>
    <dgm:pt modelId="{8EA166C3-DF23-8D48-A2A7-2C2DD4B38B89}" type="pres">
      <dgm:prSet presAssocID="{AE989462-39FF-9642-A614-E50E627EFF7B}" presName="sibTrans" presStyleCnt="0"/>
      <dgm:spPr/>
    </dgm:pt>
    <dgm:pt modelId="{59AC3E3A-DE0E-A540-BAF2-74E100065C7D}" type="pres">
      <dgm:prSet presAssocID="{B072C1BE-F16B-D649-BC08-95F199FA8E8B}" presName="compositeNode" presStyleCnt="0">
        <dgm:presLayoutVars>
          <dgm:bulletEnabled val="1"/>
        </dgm:presLayoutVars>
      </dgm:prSet>
      <dgm:spPr/>
    </dgm:pt>
    <dgm:pt modelId="{36314D5B-032E-D947-8AEB-343F3D81EF47}" type="pres">
      <dgm:prSet presAssocID="{B072C1BE-F16B-D649-BC08-95F199FA8E8B}" presName="image" presStyleLbl="fgImgPlace1" presStyleIdx="1" presStyleCnt="5"/>
      <dgm:spPr>
        <a:blipFill>
          <a:blip xmlns:r="http://schemas.openxmlformats.org/officeDocument/2006/relationships" r:embed="rId2"/>
          <a:srcRect/>
          <a:stretch>
            <a:fillRect/>
          </a:stretch>
        </a:blipFill>
        <a:ln>
          <a:solidFill>
            <a:srgbClr val="00B050"/>
          </a:solidFill>
        </a:ln>
      </dgm:spPr>
    </dgm:pt>
    <dgm:pt modelId="{67ADCCCE-DCD5-F64B-A248-E7FC7E5C9EAF}" type="pres">
      <dgm:prSet presAssocID="{B072C1BE-F16B-D649-BC08-95F199FA8E8B}" presName="childNode" presStyleLbl="node1" presStyleIdx="1" presStyleCnt="5">
        <dgm:presLayoutVars>
          <dgm:bulletEnabled val="1"/>
        </dgm:presLayoutVars>
      </dgm:prSet>
      <dgm:spPr/>
    </dgm:pt>
    <dgm:pt modelId="{E9F200A5-9070-B040-9FD6-5DEADC11E92D}" type="pres">
      <dgm:prSet presAssocID="{B072C1BE-F16B-D649-BC08-95F199FA8E8B}" presName="parentNode" presStyleLbl="revTx" presStyleIdx="1" presStyleCnt="5" custScaleY="95897">
        <dgm:presLayoutVars>
          <dgm:chMax val="0"/>
          <dgm:bulletEnabled val="1"/>
        </dgm:presLayoutVars>
      </dgm:prSet>
      <dgm:spPr/>
    </dgm:pt>
    <dgm:pt modelId="{56303C2A-4C74-004F-863E-5C2FABBB8073}" type="pres">
      <dgm:prSet presAssocID="{4819E0DB-4833-C549-A564-561EB5F1E14D}" presName="sibTrans" presStyleCnt="0"/>
      <dgm:spPr/>
    </dgm:pt>
    <dgm:pt modelId="{169BA915-B9C1-2541-B03B-2D8C3FD58E08}" type="pres">
      <dgm:prSet presAssocID="{382DC642-F0F5-1C4D-9067-1CF3B09050B4}" presName="compositeNode" presStyleCnt="0">
        <dgm:presLayoutVars>
          <dgm:bulletEnabled val="1"/>
        </dgm:presLayoutVars>
      </dgm:prSet>
      <dgm:spPr/>
    </dgm:pt>
    <dgm:pt modelId="{A041E777-8FBA-9740-B9F1-9AC253F2ECB6}" type="pres">
      <dgm:prSet presAssocID="{382DC642-F0F5-1C4D-9067-1CF3B09050B4}" presName="image" presStyleLbl="fgImgPlace1" presStyleIdx="2" presStyleCnt="5"/>
      <dgm:spPr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>
          <a:solidFill>
            <a:srgbClr val="00B050"/>
          </a:solidFill>
        </a:ln>
      </dgm:spPr>
    </dgm:pt>
    <dgm:pt modelId="{8C548556-C1E6-7244-8596-A857D79B1A3F}" type="pres">
      <dgm:prSet presAssocID="{382DC642-F0F5-1C4D-9067-1CF3B09050B4}" presName="childNode" presStyleLbl="node1" presStyleIdx="2" presStyleCnt="5">
        <dgm:presLayoutVars>
          <dgm:bulletEnabled val="1"/>
        </dgm:presLayoutVars>
      </dgm:prSet>
      <dgm:spPr/>
    </dgm:pt>
    <dgm:pt modelId="{16ACA499-00BC-7140-B62A-4E86980B2AD2}" type="pres">
      <dgm:prSet presAssocID="{382DC642-F0F5-1C4D-9067-1CF3B09050B4}" presName="parentNode" presStyleLbl="revTx" presStyleIdx="2" presStyleCnt="5" custScaleY="95621">
        <dgm:presLayoutVars>
          <dgm:chMax val="0"/>
          <dgm:bulletEnabled val="1"/>
        </dgm:presLayoutVars>
      </dgm:prSet>
      <dgm:spPr/>
    </dgm:pt>
    <dgm:pt modelId="{B340136A-D7F7-364F-BD0F-92A399EFB4A1}" type="pres">
      <dgm:prSet presAssocID="{51C1825F-92FC-684B-82C4-D11498585170}" presName="sibTrans" presStyleCnt="0"/>
      <dgm:spPr/>
    </dgm:pt>
    <dgm:pt modelId="{821F627D-8358-634F-8641-7EEF048DFA04}" type="pres">
      <dgm:prSet presAssocID="{33F4B752-0544-C14B-9211-724624EF68BE}" presName="compositeNode" presStyleCnt="0">
        <dgm:presLayoutVars>
          <dgm:bulletEnabled val="1"/>
        </dgm:presLayoutVars>
      </dgm:prSet>
      <dgm:spPr/>
    </dgm:pt>
    <dgm:pt modelId="{548E8083-44B3-3846-A8E5-B27F061DF68D}" type="pres">
      <dgm:prSet presAssocID="{33F4B752-0544-C14B-9211-724624EF68BE}" presName="image" presStyleLbl="fgImgPlace1" presStyleIdx="3" presStyleCnt="5"/>
      <dgm:spPr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>
          <a:solidFill>
            <a:srgbClr val="EE6F00"/>
          </a:solidFill>
        </a:ln>
      </dgm:spPr>
    </dgm:pt>
    <dgm:pt modelId="{94714E26-1486-EE43-83A5-ECBCA7AF7CCB}" type="pres">
      <dgm:prSet presAssocID="{33F4B752-0544-C14B-9211-724624EF68BE}" presName="childNode" presStyleLbl="node1" presStyleIdx="3" presStyleCnt="5">
        <dgm:presLayoutVars>
          <dgm:bulletEnabled val="1"/>
        </dgm:presLayoutVars>
      </dgm:prSet>
      <dgm:spPr/>
    </dgm:pt>
    <dgm:pt modelId="{4329572B-3102-4948-9636-61C0E55D64C9}" type="pres">
      <dgm:prSet presAssocID="{33F4B752-0544-C14B-9211-724624EF68BE}" presName="parentNode" presStyleLbl="revTx" presStyleIdx="3" presStyleCnt="5" custScaleY="91362">
        <dgm:presLayoutVars>
          <dgm:chMax val="0"/>
          <dgm:bulletEnabled val="1"/>
        </dgm:presLayoutVars>
      </dgm:prSet>
      <dgm:spPr/>
    </dgm:pt>
    <dgm:pt modelId="{B3FBB68C-CF29-EA4C-8036-D633D8242E31}" type="pres">
      <dgm:prSet presAssocID="{60F65C5F-AE93-BA43-A222-5C2641D66681}" presName="sibTrans" presStyleCnt="0"/>
      <dgm:spPr/>
    </dgm:pt>
    <dgm:pt modelId="{045901B7-6567-AD48-8283-AD7666F4F6CB}" type="pres">
      <dgm:prSet presAssocID="{4114BCF6-CE57-1143-9CEC-60967E5C063B}" presName="compositeNode" presStyleCnt="0">
        <dgm:presLayoutVars>
          <dgm:bulletEnabled val="1"/>
        </dgm:presLayoutVars>
      </dgm:prSet>
      <dgm:spPr/>
    </dgm:pt>
    <dgm:pt modelId="{61766AA4-D3DA-E844-900A-23C5985A845C}" type="pres">
      <dgm:prSet presAssocID="{4114BCF6-CE57-1143-9CEC-60967E5C063B}" presName="image" presStyleLbl="fgImgPlace1" presStyleIdx="4" presStyleCnt="5"/>
      <dgm:spPr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>
          <a:solidFill>
            <a:srgbClr val="ED6E00"/>
          </a:solidFill>
        </a:ln>
      </dgm:spPr>
    </dgm:pt>
    <dgm:pt modelId="{7E728E48-C917-FB47-8ED8-38AB7CC87E3A}" type="pres">
      <dgm:prSet presAssocID="{4114BCF6-CE57-1143-9CEC-60967E5C063B}" presName="childNode" presStyleLbl="node1" presStyleIdx="4" presStyleCnt="5">
        <dgm:presLayoutVars>
          <dgm:bulletEnabled val="1"/>
        </dgm:presLayoutVars>
      </dgm:prSet>
      <dgm:spPr/>
    </dgm:pt>
    <dgm:pt modelId="{E1ACC273-A229-CA47-A873-1879E0E9549B}" type="pres">
      <dgm:prSet presAssocID="{4114BCF6-CE57-1143-9CEC-60967E5C063B}" presName="parentNode" presStyleLbl="revTx" presStyleIdx="4" presStyleCnt="5">
        <dgm:presLayoutVars>
          <dgm:chMax val="0"/>
          <dgm:bulletEnabled val="1"/>
        </dgm:presLayoutVars>
      </dgm:prSet>
      <dgm:spPr/>
    </dgm:pt>
  </dgm:ptLst>
  <dgm:cxnLst>
    <dgm:cxn modelId="{7F5B610A-F83F-C74C-875E-105BDA22CA6D}" srcId="{B072C1BE-F16B-D649-BC08-95F199FA8E8B}" destId="{314F009B-32A2-8044-9BDB-10D83A0B3205}" srcOrd="2" destOrd="0" parTransId="{41B296ED-0D92-3D49-B25D-F60AE0AF6CDD}" sibTransId="{E2E4C180-5031-944C-8084-02F2ED1ECB43}"/>
    <dgm:cxn modelId="{8AF4840E-B33E-4E67-ABF5-BD9E571F98D4}" type="presOf" srcId="{40C14F67-A6E0-C142-82A2-A060952352BE}" destId="{A3FB2664-29AB-B442-B2B3-07E158B3FAB4}" srcOrd="0" destOrd="2" presId="urn:microsoft.com/office/officeart/2005/8/layout/hList2"/>
    <dgm:cxn modelId="{E172E412-E376-4349-89E6-9D11E6FED0AD}" srcId="{4114BCF6-CE57-1143-9CEC-60967E5C063B}" destId="{65A53A18-63C5-AB43-A477-5DA47FD65BAA}" srcOrd="2" destOrd="0" parTransId="{AA8451DA-534A-6947-A9B1-BA70EB19458F}" sibTransId="{221C381E-1D3E-A34E-A54F-83551C33DB3C}"/>
    <dgm:cxn modelId="{29DC6313-C725-42DD-900C-6B3B02B8E71A}" type="presOf" srcId="{9E348E38-2644-7942-A173-EB6F0138D698}" destId="{67ADCCCE-DCD5-F64B-A248-E7FC7E5C9EAF}" srcOrd="0" destOrd="0" presId="urn:microsoft.com/office/officeart/2005/8/layout/hList2"/>
    <dgm:cxn modelId="{08207615-9D4B-CF4C-90DF-F2F658601F3F}" srcId="{B072C1BE-F16B-D649-BC08-95F199FA8E8B}" destId="{39CCC76C-FC17-B748-B6D6-70D119B86707}" srcOrd="3" destOrd="0" parTransId="{9975A98B-C638-2445-90E3-771CDCE1F29C}" sibTransId="{14CB9D1A-09D1-E745-83DE-5FED8C1481DF}"/>
    <dgm:cxn modelId="{DC948416-89C7-4AEA-856A-C39824FEB82F}" type="presOf" srcId="{382DC642-F0F5-1C4D-9067-1CF3B09050B4}" destId="{16ACA499-00BC-7140-B62A-4E86980B2AD2}" srcOrd="0" destOrd="0" presId="urn:microsoft.com/office/officeart/2005/8/layout/hList2"/>
    <dgm:cxn modelId="{2903501A-D2AA-4EF5-9D53-5AA892744CFB}" type="presOf" srcId="{330C1220-8C6A-4D8D-B24E-43BCE67E5F60}" destId="{8C548556-C1E6-7244-8596-A857D79B1A3F}" srcOrd="0" destOrd="2" presId="urn:microsoft.com/office/officeart/2005/8/layout/hList2"/>
    <dgm:cxn modelId="{1602D620-CAC5-4A52-AEC8-ACB122FE69F5}" type="presOf" srcId="{A39889B9-638B-094F-8C69-134DCEA4E3D6}" destId="{7E728E48-C917-FB47-8ED8-38AB7CC87E3A}" srcOrd="0" destOrd="0" presId="urn:microsoft.com/office/officeart/2005/8/layout/hList2"/>
    <dgm:cxn modelId="{32FA9623-99C8-4EAC-88E2-5749050A8019}" type="presOf" srcId="{33F4B752-0544-C14B-9211-724624EF68BE}" destId="{4329572B-3102-4948-9636-61C0E55D64C9}" srcOrd="0" destOrd="0" presId="urn:microsoft.com/office/officeart/2005/8/layout/hList2"/>
    <dgm:cxn modelId="{AF78D324-A89F-2846-9372-59D6CE28671F}" srcId="{33F4B752-0544-C14B-9211-724624EF68BE}" destId="{6678FE28-9C8E-F14C-BD2D-5197E42A7F6A}" srcOrd="4" destOrd="0" parTransId="{66399078-5209-5048-A667-98E3985E8210}" sibTransId="{24C0DE96-1323-5D40-B948-9DB0FDF88254}"/>
    <dgm:cxn modelId="{52EA7D25-1445-F241-B751-7CA9B36AC0E6}" srcId="{4CFD3AC6-3760-C14F-87A6-6B3D31EA2ECA}" destId="{CF232151-FA88-2E4D-9F77-720CF62514F3}" srcOrd="0" destOrd="0" parTransId="{0C9A7F87-2705-FC43-9F11-AE76E0AD5F93}" sibTransId="{AE989462-39FF-9642-A614-E50E627EFF7B}"/>
    <dgm:cxn modelId="{64039927-5930-4BD0-9913-2835A74CE190}" type="presOf" srcId="{6678FE28-9C8E-F14C-BD2D-5197E42A7F6A}" destId="{94714E26-1486-EE43-83A5-ECBCA7AF7CCB}" srcOrd="0" destOrd="4" presId="urn:microsoft.com/office/officeart/2005/8/layout/hList2"/>
    <dgm:cxn modelId="{FF7E782B-0B96-1045-8D81-106E5B46B595}" srcId="{B072C1BE-F16B-D649-BC08-95F199FA8E8B}" destId="{9E348E38-2644-7942-A173-EB6F0138D698}" srcOrd="0" destOrd="0" parTransId="{84696AD4-7F16-F546-878E-9F10164B6822}" sibTransId="{408967F6-EF75-CC44-9A1C-7641C3C5D1CE}"/>
    <dgm:cxn modelId="{0E3CB62B-CFB3-504F-AB28-17D76281B92B}" srcId="{CF232151-FA88-2E4D-9F77-720CF62514F3}" destId="{F6D9CD0C-6FB7-6B4A-887C-1DF65B0F656D}" srcOrd="4" destOrd="0" parTransId="{EF205A2E-0669-D64A-92DB-78A38FDEA985}" sibTransId="{087B8942-6545-E343-9F8F-CC1334FCE241}"/>
    <dgm:cxn modelId="{A79FA92F-DB56-4ED2-AADA-76EF599076A5}" type="presOf" srcId="{76B5D45B-A951-874B-B297-B174056CA801}" destId="{94714E26-1486-EE43-83A5-ECBCA7AF7CCB}" srcOrd="0" destOrd="1" presId="urn:microsoft.com/office/officeart/2005/8/layout/hList2"/>
    <dgm:cxn modelId="{EC80CA31-8005-4F45-A4A9-E10DB215E72E}" srcId="{CF232151-FA88-2E4D-9F77-720CF62514F3}" destId="{87F7A1AB-AB88-B641-A116-0B6C6DD94137}" srcOrd="5" destOrd="0" parTransId="{2C8B375A-F938-7943-8EDE-21EFCEB6800B}" sibTransId="{90FB1074-352D-9741-B69B-28CACC713ADE}"/>
    <dgm:cxn modelId="{2EF68732-9363-4DEE-9902-5EBFE1AFFC6A}" type="presOf" srcId="{A4FF2ADF-549C-4A3A-B1D3-A309E4536BA1}" destId="{8C548556-C1E6-7244-8596-A857D79B1A3F}" srcOrd="0" destOrd="0" presId="urn:microsoft.com/office/officeart/2005/8/layout/hList2"/>
    <dgm:cxn modelId="{C2428833-D753-4EFD-A5B0-27526F610B38}" srcId="{382DC642-F0F5-1C4D-9067-1CF3B09050B4}" destId="{BC27AC77-BAED-4EFB-8E1F-C53A8CE5454C}" srcOrd="3" destOrd="0" parTransId="{49C3EEF3-3390-4B5E-93B0-A0BBB0D0DD95}" sibTransId="{8514E4DA-85CC-4CEA-A69A-D224A85D3861}"/>
    <dgm:cxn modelId="{0170C93F-7AFA-8E43-8B3D-E741C3924707}" srcId="{B072C1BE-F16B-D649-BC08-95F199FA8E8B}" destId="{F70A11B3-1A23-E84E-963D-1384EE0E696F}" srcOrd="1" destOrd="0" parTransId="{54998A94-8F4B-DF48-B3B6-B9BB9FCFF6A8}" sibTransId="{526F7589-CEDD-7142-9BAD-4E3A22841ABB}"/>
    <dgm:cxn modelId="{393D995C-77BA-4AEC-9D21-4FD433EA2EDD}" type="presOf" srcId="{8F410363-618D-6143-98DE-80847A042D54}" destId="{7E728E48-C917-FB47-8ED8-38AB7CC87E3A}" srcOrd="0" destOrd="1" presId="urn:microsoft.com/office/officeart/2005/8/layout/hList2"/>
    <dgm:cxn modelId="{30045961-73DD-47B2-AD76-FCC291CF3FBD}" type="presOf" srcId="{87F7A1AB-AB88-B641-A116-0B6C6DD94137}" destId="{A3FB2664-29AB-B442-B2B3-07E158B3FAB4}" srcOrd="0" destOrd="5" presId="urn:microsoft.com/office/officeart/2005/8/layout/hList2"/>
    <dgm:cxn modelId="{5B2E2B63-5BFA-4E6A-BC2C-786E2A99C405}" srcId="{382DC642-F0F5-1C4D-9067-1CF3B09050B4}" destId="{330C1220-8C6A-4D8D-B24E-43BCE67E5F60}" srcOrd="2" destOrd="0" parTransId="{618726A3-EA84-42DA-BE58-BE58AFFEC936}" sibTransId="{751E7520-D326-4808-BB57-4D474E282AF6}"/>
    <dgm:cxn modelId="{5EE4BA46-3910-4694-AA50-AF645DF5FE99}" type="presOf" srcId="{6EC56F02-3CFA-154B-8753-4D57C2772691}" destId="{94714E26-1486-EE43-83A5-ECBCA7AF7CCB}" srcOrd="0" destOrd="5" presId="urn:microsoft.com/office/officeart/2005/8/layout/hList2"/>
    <dgm:cxn modelId="{F3B85B6B-39B8-406B-B63B-BFE28546EF4F}" type="presOf" srcId="{F6D9CD0C-6FB7-6B4A-887C-1DF65B0F656D}" destId="{A3FB2664-29AB-B442-B2B3-07E158B3FAB4}" srcOrd="0" destOrd="4" presId="urn:microsoft.com/office/officeart/2005/8/layout/hList2"/>
    <dgm:cxn modelId="{FBBFD66B-C1E5-4C4C-B0BA-1065BF3CEAD1}" type="presOf" srcId="{39CCC76C-FC17-B748-B6D6-70D119B86707}" destId="{67ADCCCE-DCD5-F64B-A248-E7FC7E5C9EAF}" srcOrd="0" destOrd="3" presId="urn:microsoft.com/office/officeart/2005/8/layout/hList2"/>
    <dgm:cxn modelId="{4632FB6B-303D-4610-9A7B-1BEE749860A8}" type="presOf" srcId="{CF232151-FA88-2E4D-9F77-720CF62514F3}" destId="{524A31A4-0734-D84A-8538-23D470D7D882}" srcOrd="0" destOrd="0" presId="urn:microsoft.com/office/officeart/2005/8/layout/hList2"/>
    <dgm:cxn modelId="{72331F6E-1721-E24D-8340-0EA9E0178FF4}" srcId="{4114BCF6-CE57-1143-9CEC-60967E5C063B}" destId="{D13761C5-A80E-4840-89A5-CA4C13CD8A6B}" srcOrd="3" destOrd="0" parTransId="{7815E107-837E-9541-9EF6-FC88B02243BA}" sibTransId="{29EB790D-2712-BA4C-AAAF-5613294E374A}"/>
    <dgm:cxn modelId="{A0CA0D51-EC8D-4A52-B7A2-5F4CE6A51BEF}" type="presOf" srcId="{F70A11B3-1A23-E84E-963D-1384EE0E696F}" destId="{67ADCCCE-DCD5-F64B-A248-E7FC7E5C9EAF}" srcOrd="0" destOrd="1" presId="urn:microsoft.com/office/officeart/2005/8/layout/hList2"/>
    <dgm:cxn modelId="{3F973B73-64FC-4920-8B70-87EF7250C397}" type="presOf" srcId="{314F009B-32A2-8044-9BDB-10D83A0B3205}" destId="{67ADCCCE-DCD5-F64B-A248-E7FC7E5C9EAF}" srcOrd="0" destOrd="2" presId="urn:microsoft.com/office/officeart/2005/8/layout/hList2"/>
    <dgm:cxn modelId="{CE86E973-46B2-C746-B7A5-EB71BBF634C3}" srcId="{CF232151-FA88-2E4D-9F77-720CF62514F3}" destId="{E25B73F9-0373-E84C-A451-FE25D460989C}" srcOrd="0" destOrd="0" parTransId="{22235D5E-9CAC-334B-B025-A67383BE5882}" sibTransId="{F53C392D-AE7F-BA48-939F-4B088A114226}"/>
    <dgm:cxn modelId="{8EAD8578-D921-E640-B6EB-E9E1ACA86BAE}" srcId="{33F4B752-0544-C14B-9211-724624EF68BE}" destId="{B7D0D11B-91E7-C943-9693-26C46A36F5F3}" srcOrd="3" destOrd="0" parTransId="{A9598A12-704A-5442-B1E7-7C9E23E33A5E}" sibTransId="{A643AB43-7455-4B48-8684-0287C4F296F5}"/>
    <dgm:cxn modelId="{C44AF97B-3857-4326-955E-05D8761CCD5B}" srcId="{382DC642-F0F5-1C4D-9067-1CF3B09050B4}" destId="{A4FF2ADF-549C-4A3A-B1D3-A309E4536BA1}" srcOrd="0" destOrd="0" parTransId="{0A0908A7-192D-4B4D-AF94-146EA98D6692}" sibTransId="{D938704C-2967-4D86-AC31-C1D071214488}"/>
    <dgm:cxn modelId="{74A2F282-8AAE-1147-9395-CD38EDD963E5}" srcId="{4CFD3AC6-3760-C14F-87A6-6B3D31EA2ECA}" destId="{B072C1BE-F16B-D649-BC08-95F199FA8E8B}" srcOrd="1" destOrd="0" parTransId="{00AC645B-795C-BF46-AC68-E93ACE64C1C0}" sibTransId="{4819E0DB-4833-C549-A564-561EB5F1E14D}"/>
    <dgm:cxn modelId="{FB5E0989-F928-459D-AAAD-6CAF0853F45C}" type="presOf" srcId="{6DAF66CC-42D1-684E-A62C-9C15C23A51F9}" destId="{A3FB2664-29AB-B442-B2B3-07E158B3FAB4}" srcOrd="0" destOrd="1" presId="urn:microsoft.com/office/officeart/2005/8/layout/hList2"/>
    <dgm:cxn modelId="{15121F93-F5F2-45DB-9627-E93AEC566D73}" type="presOf" srcId="{ACAF4706-C33A-0B40-B59E-49F9B77E26B2}" destId="{94714E26-1486-EE43-83A5-ECBCA7AF7CCB}" srcOrd="0" destOrd="0" presId="urn:microsoft.com/office/officeart/2005/8/layout/hList2"/>
    <dgm:cxn modelId="{EE277F94-7DD7-2E44-A0F4-9D6D44D1C65A}" srcId="{4114BCF6-CE57-1143-9CEC-60967E5C063B}" destId="{8F410363-618D-6143-98DE-80847A042D54}" srcOrd="1" destOrd="0" parTransId="{FC27C0E6-ACCF-E54E-AAA2-5D3AFEC225BE}" sibTransId="{D1BCE413-D5F2-294D-BB22-D5CB7981F9C2}"/>
    <dgm:cxn modelId="{EDE76F98-B38E-A047-9581-AC4267340E3D}" srcId="{CF232151-FA88-2E4D-9F77-720CF62514F3}" destId="{6DAF66CC-42D1-684E-A62C-9C15C23A51F9}" srcOrd="1" destOrd="0" parTransId="{C1A84203-33C0-404B-AA20-99A806EF75CA}" sibTransId="{8AA8A50C-F85E-C340-847F-5BAC67911CF0}"/>
    <dgm:cxn modelId="{A6E3D499-334B-4F70-955D-F8672B4B19B1}" type="presOf" srcId="{B7D0D11B-91E7-C943-9693-26C46A36F5F3}" destId="{94714E26-1486-EE43-83A5-ECBCA7AF7CCB}" srcOrd="0" destOrd="3" presId="urn:microsoft.com/office/officeart/2005/8/layout/hList2"/>
    <dgm:cxn modelId="{28B7639C-168F-5D43-968D-4A55FD471273}" srcId="{4CFD3AC6-3760-C14F-87A6-6B3D31EA2ECA}" destId="{33F4B752-0544-C14B-9211-724624EF68BE}" srcOrd="3" destOrd="0" parTransId="{C3B4E3AA-CFB8-7648-A14C-C0342CC4DBA4}" sibTransId="{60F65C5F-AE93-BA43-A222-5C2641D66681}"/>
    <dgm:cxn modelId="{E6B254A6-599B-4EE0-9E44-DCC3C9BB39AB}" type="presOf" srcId="{65A53A18-63C5-AB43-A477-5DA47FD65BAA}" destId="{7E728E48-C917-FB47-8ED8-38AB7CC87E3A}" srcOrd="0" destOrd="2" presId="urn:microsoft.com/office/officeart/2005/8/layout/hList2"/>
    <dgm:cxn modelId="{742D37AE-F3DE-3040-914F-33C94D4EC9BF}" type="presOf" srcId="{4CFD3AC6-3760-C14F-87A6-6B3D31EA2ECA}" destId="{5DEFDFAE-75ED-8D43-B9FD-959BCC12FC1D}" srcOrd="0" destOrd="0" presId="urn:microsoft.com/office/officeart/2005/8/layout/hList2"/>
    <dgm:cxn modelId="{CCA871B5-CEC1-7B4B-978D-BD2A2CFD2F7D}" srcId="{CF232151-FA88-2E4D-9F77-720CF62514F3}" destId="{3105E9BD-6C4C-8449-84EA-2BD6652AFFCF}" srcOrd="3" destOrd="0" parTransId="{D9F677B6-20D5-5549-80DB-647770A57BB0}" sibTransId="{4D24F5A4-C340-D14A-B542-F4F2472C061C}"/>
    <dgm:cxn modelId="{3D9398BB-FDD9-F349-9AA4-409A3925A230}" srcId="{33F4B752-0544-C14B-9211-724624EF68BE}" destId="{2D11D085-0B09-A349-8D27-171ED5521CC4}" srcOrd="2" destOrd="0" parTransId="{69D5F44F-730E-EF4E-8220-FC439262CEB6}" sibTransId="{3464A031-B9A7-7149-96D7-A6CDCFF5204A}"/>
    <dgm:cxn modelId="{F5F0BCBB-49D8-AB47-9977-627B968104EF}" srcId="{CF232151-FA88-2E4D-9F77-720CF62514F3}" destId="{40C14F67-A6E0-C142-82A2-A060952352BE}" srcOrd="2" destOrd="0" parTransId="{14486CF3-7FA8-A146-ACAF-86FF5820194D}" sibTransId="{21CA6AD7-C1FF-264A-AA3E-999B17FB5C26}"/>
    <dgm:cxn modelId="{B0430ABD-F24D-4440-963F-ECF1824B1E97}" type="presOf" srcId="{B072C1BE-F16B-D649-BC08-95F199FA8E8B}" destId="{E9F200A5-9070-B040-9FD6-5DEADC11E92D}" srcOrd="0" destOrd="0" presId="urn:microsoft.com/office/officeart/2005/8/layout/hList2"/>
    <dgm:cxn modelId="{F04256C4-FC16-4041-BA5B-6D83026D342D}" type="presOf" srcId="{BC27AC77-BAED-4EFB-8E1F-C53A8CE5454C}" destId="{8C548556-C1E6-7244-8596-A857D79B1A3F}" srcOrd="0" destOrd="3" presId="urn:microsoft.com/office/officeart/2005/8/layout/hList2"/>
    <dgm:cxn modelId="{24C080CF-D823-4B03-9E51-DB0C6370D902}" type="presOf" srcId="{D13761C5-A80E-4840-89A5-CA4C13CD8A6B}" destId="{7E728E48-C917-FB47-8ED8-38AB7CC87E3A}" srcOrd="0" destOrd="3" presId="urn:microsoft.com/office/officeart/2005/8/layout/hList2"/>
    <dgm:cxn modelId="{2D06E6D4-EB0B-4CBF-8E69-C4162C53F2E9}" type="presOf" srcId="{D2D805A0-874F-4CCA-A826-A1C6816F221C}" destId="{8C548556-C1E6-7244-8596-A857D79B1A3F}" srcOrd="0" destOrd="1" presId="urn:microsoft.com/office/officeart/2005/8/layout/hList2"/>
    <dgm:cxn modelId="{A07B92D7-2FB9-084C-A440-6DC7DD556D65}" srcId="{33F4B752-0544-C14B-9211-724624EF68BE}" destId="{76B5D45B-A951-874B-B297-B174056CA801}" srcOrd="1" destOrd="0" parTransId="{DCD9F042-958B-164F-97F1-A2DE4F61E7FF}" sibTransId="{6BE0165C-1183-C646-90C2-8C07DC9B30D2}"/>
    <dgm:cxn modelId="{12A3C1DA-CF26-9642-915B-BC35C58122A9}" srcId="{4CFD3AC6-3760-C14F-87A6-6B3D31EA2ECA}" destId="{4114BCF6-CE57-1143-9CEC-60967E5C063B}" srcOrd="4" destOrd="0" parTransId="{F322D758-2CDB-CE48-81D8-DC348D78D183}" sibTransId="{C1549067-2555-1349-BAD3-732B9949E8D0}"/>
    <dgm:cxn modelId="{22FCD7DB-5888-469C-B1D0-38928E2A7CF5}" type="presOf" srcId="{E25B73F9-0373-E84C-A451-FE25D460989C}" destId="{A3FB2664-29AB-B442-B2B3-07E158B3FAB4}" srcOrd="0" destOrd="0" presId="urn:microsoft.com/office/officeart/2005/8/layout/hList2"/>
    <dgm:cxn modelId="{32BD47E2-5F0E-A141-871D-8E65BA34684B}" srcId="{33F4B752-0544-C14B-9211-724624EF68BE}" destId="{6EC56F02-3CFA-154B-8753-4D57C2772691}" srcOrd="5" destOrd="0" parTransId="{D9AF60C1-FEB2-9A4F-A97D-CB61B7B60030}" sibTransId="{CF50D510-E698-864E-800E-862444DFE161}"/>
    <dgm:cxn modelId="{14D1C0E7-55DB-414D-88CE-A13ECBC78E98}" srcId="{4114BCF6-CE57-1143-9CEC-60967E5C063B}" destId="{A39889B9-638B-094F-8C69-134DCEA4E3D6}" srcOrd="0" destOrd="0" parTransId="{5AD14252-F4B3-DB4A-95AB-C2579C8EF992}" sibTransId="{B21CE2CD-F1CA-0F4C-99E4-ECE0190426B3}"/>
    <dgm:cxn modelId="{98E93DE8-B17C-4EC6-BA35-0D4F31C95013}" srcId="{382DC642-F0F5-1C4D-9067-1CF3B09050B4}" destId="{D2D805A0-874F-4CCA-A826-A1C6816F221C}" srcOrd="1" destOrd="0" parTransId="{2A526668-3225-46E9-A475-490AD4E76F66}" sibTransId="{E38F062F-702D-4DA5-8BB5-72F6C6A4C07C}"/>
    <dgm:cxn modelId="{5892D2EA-76C7-472C-A06A-0484DA04F1E6}" type="presOf" srcId="{3105E9BD-6C4C-8449-84EA-2BD6652AFFCF}" destId="{A3FB2664-29AB-B442-B2B3-07E158B3FAB4}" srcOrd="0" destOrd="3" presId="urn:microsoft.com/office/officeart/2005/8/layout/hList2"/>
    <dgm:cxn modelId="{DDC357F2-60A4-6B44-B410-8E5201DD1B47}" srcId="{33F4B752-0544-C14B-9211-724624EF68BE}" destId="{ACAF4706-C33A-0B40-B59E-49F9B77E26B2}" srcOrd="0" destOrd="0" parTransId="{BA5A1ACA-5DE3-AD4A-965F-DDCD7CD8CFAC}" sibTransId="{EAD03F00-550B-6E4C-947C-B33EF865C60A}"/>
    <dgm:cxn modelId="{56A3F9FA-5A77-6641-A3B4-EADDC7122649}" srcId="{4CFD3AC6-3760-C14F-87A6-6B3D31EA2ECA}" destId="{382DC642-F0F5-1C4D-9067-1CF3B09050B4}" srcOrd="2" destOrd="0" parTransId="{98C2A11E-4782-A048-855F-9F6888CA6B5E}" sibTransId="{51C1825F-92FC-684B-82C4-D11498585170}"/>
    <dgm:cxn modelId="{56CB15FD-705B-41E6-81CD-1CB6D96593BF}" type="presOf" srcId="{4114BCF6-CE57-1143-9CEC-60967E5C063B}" destId="{E1ACC273-A229-CA47-A873-1879E0E9549B}" srcOrd="0" destOrd="0" presId="urn:microsoft.com/office/officeart/2005/8/layout/hList2"/>
    <dgm:cxn modelId="{5E93ECFE-DD09-4E3A-8DF8-9CE754BED14E}" type="presOf" srcId="{2D11D085-0B09-A349-8D27-171ED5521CC4}" destId="{94714E26-1486-EE43-83A5-ECBCA7AF7CCB}" srcOrd="0" destOrd="2" presId="urn:microsoft.com/office/officeart/2005/8/layout/hList2"/>
    <dgm:cxn modelId="{5E086485-F756-4253-8720-9F84643926C4}" type="presParOf" srcId="{5DEFDFAE-75ED-8D43-B9FD-959BCC12FC1D}" destId="{2654600C-CE14-3E4E-B959-682ABB61EC34}" srcOrd="0" destOrd="0" presId="urn:microsoft.com/office/officeart/2005/8/layout/hList2"/>
    <dgm:cxn modelId="{AB67B2AE-EB44-4AE7-AC19-EFA948B679CD}" type="presParOf" srcId="{2654600C-CE14-3E4E-B959-682ABB61EC34}" destId="{1AAF8FEC-4D47-A14F-B8CC-0F295B4D0A20}" srcOrd="0" destOrd="0" presId="urn:microsoft.com/office/officeart/2005/8/layout/hList2"/>
    <dgm:cxn modelId="{B6D954E4-491D-4DBF-98A9-F84E26C45B0C}" type="presParOf" srcId="{2654600C-CE14-3E4E-B959-682ABB61EC34}" destId="{A3FB2664-29AB-B442-B2B3-07E158B3FAB4}" srcOrd="1" destOrd="0" presId="urn:microsoft.com/office/officeart/2005/8/layout/hList2"/>
    <dgm:cxn modelId="{3F54AB14-50AE-45C0-B6B9-57E4E81C1270}" type="presParOf" srcId="{2654600C-CE14-3E4E-B959-682ABB61EC34}" destId="{524A31A4-0734-D84A-8538-23D470D7D882}" srcOrd="2" destOrd="0" presId="urn:microsoft.com/office/officeart/2005/8/layout/hList2"/>
    <dgm:cxn modelId="{735F6574-FF69-49BE-B0F8-7D220F566761}" type="presParOf" srcId="{5DEFDFAE-75ED-8D43-B9FD-959BCC12FC1D}" destId="{8EA166C3-DF23-8D48-A2A7-2C2DD4B38B89}" srcOrd="1" destOrd="0" presId="urn:microsoft.com/office/officeart/2005/8/layout/hList2"/>
    <dgm:cxn modelId="{DDB2A530-5F3D-4615-898A-3722DCB466BF}" type="presParOf" srcId="{5DEFDFAE-75ED-8D43-B9FD-959BCC12FC1D}" destId="{59AC3E3A-DE0E-A540-BAF2-74E100065C7D}" srcOrd="2" destOrd="0" presId="urn:microsoft.com/office/officeart/2005/8/layout/hList2"/>
    <dgm:cxn modelId="{CC6C47DD-B978-4B0A-8F84-27B6B2613930}" type="presParOf" srcId="{59AC3E3A-DE0E-A540-BAF2-74E100065C7D}" destId="{36314D5B-032E-D947-8AEB-343F3D81EF47}" srcOrd="0" destOrd="0" presId="urn:microsoft.com/office/officeart/2005/8/layout/hList2"/>
    <dgm:cxn modelId="{C6ADF9BD-0888-420E-A05D-E20D8819C53B}" type="presParOf" srcId="{59AC3E3A-DE0E-A540-BAF2-74E100065C7D}" destId="{67ADCCCE-DCD5-F64B-A248-E7FC7E5C9EAF}" srcOrd="1" destOrd="0" presId="urn:microsoft.com/office/officeart/2005/8/layout/hList2"/>
    <dgm:cxn modelId="{10603C94-38F0-45AB-8E62-E97F7F1ACDFC}" type="presParOf" srcId="{59AC3E3A-DE0E-A540-BAF2-74E100065C7D}" destId="{E9F200A5-9070-B040-9FD6-5DEADC11E92D}" srcOrd="2" destOrd="0" presId="urn:microsoft.com/office/officeart/2005/8/layout/hList2"/>
    <dgm:cxn modelId="{D1FDB6EC-1A65-4534-9FC4-A37DC15B17D8}" type="presParOf" srcId="{5DEFDFAE-75ED-8D43-B9FD-959BCC12FC1D}" destId="{56303C2A-4C74-004F-863E-5C2FABBB8073}" srcOrd="3" destOrd="0" presId="urn:microsoft.com/office/officeart/2005/8/layout/hList2"/>
    <dgm:cxn modelId="{D63811A7-7E7B-440A-90C9-8CA56D14E561}" type="presParOf" srcId="{5DEFDFAE-75ED-8D43-B9FD-959BCC12FC1D}" destId="{169BA915-B9C1-2541-B03B-2D8C3FD58E08}" srcOrd="4" destOrd="0" presId="urn:microsoft.com/office/officeart/2005/8/layout/hList2"/>
    <dgm:cxn modelId="{8C8D1CB4-505C-4535-A37A-A49ACC8409F6}" type="presParOf" srcId="{169BA915-B9C1-2541-B03B-2D8C3FD58E08}" destId="{A041E777-8FBA-9740-B9F1-9AC253F2ECB6}" srcOrd="0" destOrd="0" presId="urn:microsoft.com/office/officeart/2005/8/layout/hList2"/>
    <dgm:cxn modelId="{4F169DE4-C4A2-4538-A363-5DBEAE634ADC}" type="presParOf" srcId="{169BA915-B9C1-2541-B03B-2D8C3FD58E08}" destId="{8C548556-C1E6-7244-8596-A857D79B1A3F}" srcOrd="1" destOrd="0" presId="urn:microsoft.com/office/officeart/2005/8/layout/hList2"/>
    <dgm:cxn modelId="{F55EFF04-B2F5-45C4-BD7E-A72BB5912C64}" type="presParOf" srcId="{169BA915-B9C1-2541-B03B-2D8C3FD58E08}" destId="{16ACA499-00BC-7140-B62A-4E86980B2AD2}" srcOrd="2" destOrd="0" presId="urn:microsoft.com/office/officeart/2005/8/layout/hList2"/>
    <dgm:cxn modelId="{D6B85456-4451-44E3-AF6A-6589FCADB594}" type="presParOf" srcId="{5DEFDFAE-75ED-8D43-B9FD-959BCC12FC1D}" destId="{B340136A-D7F7-364F-BD0F-92A399EFB4A1}" srcOrd="5" destOrd="0" presId="urn:microsoft.com/office/officeart/2005/8/layout/hList2"/>
    <dgm:cxn modelId="{65177A21-5CAF-4651-98F7-22B002A6F6C2}" type="presParOf" srcId="{5DEFDFAE-75ED-8D43-B9FD-959BCC12FC1D}" destId="{821F627D-8358-634F-8641-7EEF048DFA04}" srcOrd="6" destOrd="0" presId="urn:microsoft.com/office/officeart/2005/8/layout/hList2"/>
    <dgm:cxn modelId="{8F08FD40-4181-4CBD-A7B8-F746E5155F95}" type="presParOf" srcId="{821F627D-8358-634F-8641-7EEF048DFA04}" destId="{548E8083-44B3-3846-A8E5-B27F061DF68D}" srcOrd="0" destOrd="0" presId="urn:microsoft.com/office/officeart/2005/8/layout/hList2"/>
    <dgm:cxn modelId="{639FE478-20B5-413F-8BDD-F9D64D53B552}" type="presParOf" srcId="{821F627D-8358-634F-8641-7EEF048DFA04}" destId="{94714E26-1486-EE43-83A5-ECBCA7AF7CCB}" srcOrd="1" destOrd="0" presId="urn:microsoft.com/office/officeart/2005/8/layout/hList2"/>
    <dgm:cxn modelId="{4BC9DE91-1254-49DC-AFA2-5531867CE993}" type="presParOf" srcId="{821F627D-8358-634F-8641-7EEF048DFA04}" destId="{4329572B-3102-4948-9636-61C0E55D64C9}" srcOrd="2" destOrd="0" presId="urn:microsoft.com/office/officeart/2005/8/layout/hList2"/>
    <dgm:cxn modelId="{FA2ACBEE-7C25-4393-A2A1-1A5F461341B6}" type="presParOf" srcId="{5DEFDFAE-75ED-8D43-B9FD-959BCC12FC1D}" destId="{B3FBB68C-CF29-EA4C-8036-D633D8242E31}" srcOrd="7" destOrd="0" presId="urn:microsoft.com/office/officeart/2005/8/layout/hList2"/>
    <dgm:cxn modelId="{673441F5-8DED-4BA1-A430-FD648D28817E}" type="presParOf" srcId="{5DEFDFAE-75ED-8D43-B9FD-959BCC12FC1D}" destId="{045901B7-6567-AD48-8283-AD7666F4F6CB}" srcOrd="8" destOrd="0" presId="urn:microsoft.com/office/officeart/2005/8/layout/hList2"/>
    <dgm:cxn modelId="{F1D49A6D-87B0-494A-8585-ABB55337B330}" type="presParOf" srcId="{045901B7-6567-AD48-8283-AD7666F4F6CB}" destId="{61766AA4-D3DA-E844-900A-23C5985A845C}" srcOrd="0" destOrd="0" presId="urn:microsoft.com/office/officeart/2005/8/layout/hList2"/>
    <dgm:cxn modelId="{09072DD4-24BB-4DB4-80AB-335FB02F1424}" type="presParOf" srcId="{045901B7-6567-AD48-8283-AD7666F4F6CB}" destId="{7E728E48-C917-FB47-8ED8-38AB7CC87E3A}" srcOrd="1" destOrd="0" presId="urn:microsoft.com/office/officeart/2005/8/layout/hList2"/>
    <dgm:cxn modelId="{313FE29D-2A8B-4B6E-BD87-4555F61DCCF2}" type="presParOf" srcId="{045901B7-6567-AD48-8283-AD7666F4F6CB}" destId="{E1ACC273-A229-CA47-A873-1879E0E9549B}" srcOrd="2" destOrd="0" presId="urn:microsoft.com/office/officeart/2005/8/layout/hList2"/>
  </dgm:cxnLst>
  <dgm:bg/>
  <dgm:whole>
    <a:ln>
      <a:noFill/>
    </a:ln>
  </dgm:whole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24A31A4-0734-D84A-8538-23D470D7D882}">
      <dsp:nvSpPr>
        <dsp:cNvPr id="0" name=""/>
        <dsp:cNvSpPr/>
      </dsp:nvSpPr>
      <dsp:spPr>
        <a:xfrm rot="16200000">
          <a:off x="-1655752" y="2525481"/>
          <a:ext cx="3767658" cy="325101"/>
        </a:xfrm>
        <a:prstGeom prst="rect">
          <a:avLst/>
        </a:prstGeom>
        <a:solidFill>
          <a:srgbClr val="00B050"/>
        </a:solidFill>
        <a:ln cap="flat">
          <a:solidFill>
            <a:schemeClr val="tx1"/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86722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v1.0.0</a:t>
          </a:r>
        </a:p>
      </dsp:txBody>
      <dsp:txXfrm>
        <a:off x="-1655752" y="2525481"/>
        <a:ext cx="3767658" cy="325101"/>
      </dsp:txXfrm>
    </dsp:sp>
    <dsp:sp modelId="{A3FB2664-29AB-B442-B2B3-07E158B3FAB4}">
      <dsp:nvSpPr>
        <dsp:cNvPr id="0" name=""/>
        <dsp:cNvSpPr/>
      </dsp:nvSpPr>
      <dsp:spPr>
        <a:xfrm>
          <a:off x="390627" y="758729"/>
          <a:ext cx="1619351" cy="3858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8672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Core Streamlit application architecture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Multi-page navigation system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Translation capabilities via Deep-translator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Sentiment Analysis using </a:t>
          </a:r>
          <a:r>
            <a:rPr lang="en-US" sz="1400" b="0" kern="1200" dirty="0" err="1"/>
            <a:t>TextBlob</a:t>
          </a:r>
          <a:r>
            <a:rPr lang="en-US" sz="1400" b="0" kern="1200" dirty="0"/>
            <a:t> + </a:t>
          </a:r>
          <a:r>
            <a:rPr lang="en-US" sz="1400" b="0" kern="1200" dirty="0" err="1"/>
            <a:t>wordcloud</a:t>
          </a:r>
          <a:r>
            <a:rPr lang="en-US" sz="1400" b="0" kern="1200" dirty="0"/>
            <a:t> generation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4 Machine Learning model implementations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 err="1"/>
            <a:t>Pytest</a:t>
          </a:r>
          <a:r>
            <a:rPr lang="en-US" sz="1400" kern="1200" dirty="0"/>
            <a:t> setup</a:t>
          </a:r>
        </a:p>
      </dsp:txBody>
      <dsp:txXfrm>
        <a:off x="390627" y="758729"/>
        <a:ext cx="1619351" cy="3858606"/>
      </dsp:txXfrm>
    </dsp:sp>
    <dsp:sp modelId="{1AAF8FEC-4D47-A14F-B8CC-0F295B4D0A20}">
      <dsp:nvSpPr>
        <dsp:cNvPr id="0" name=""/>
        <dsp:cNvSpPr/>
      </dsp:nvSpPr>
      <dsp:spPr>
        <a:xfrm>
          <a:off x="65525" y="329595"/>
          <a:ext cx="650203" cy="650203"/>
        </a:xfrm>
        <a:prstGeom prst="rect">
          <a:avLst/>
        </a:prstGeom>
        <a:blipFill>
          <a:blip xmlns:r="http://schemas.openxmlformats.org/officeDocument/2006/relationships" r:embed="rId1"/>
          <a:srcRect/>
          <a:stretch>
            <a:fillRect/>
          </a:stretch>
        </a:blip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9F200A5-9070-B040-9FD6-5DEADC11E92D}">
      <dsp:nvSpPr>
        <dsp:cNvPr id="0" name=""/>
        <dsp:cNvSpPr/>
      </dsp:nvSpPr>
      <dsp:spPr>
        <a:xfrm rot="16200000">
          <a:off x="750447" y="2525481"/>
          <a:ext cx="3700287" cy="325101"/>
        </a:xfrm>
        <a:prstGeom prst="rect">
          <a:avLst/>
        </a:prstGeom>
        <a:solidFill>
          <a:srgbClr val="00B050">
            <a:alpha val="89698"/>
          </a:srgb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86722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1" kern="1200" dirty="0">
              <a:solidFill>
                <a:schemeClr val="bg1"/>
              </a:solidFill>
            </a:rPr>
            <a:t>v2.0.0</a:t>
          </a:r>
        </a:p>
      </dsp:txBody>
      <dsp:txXfrm>
        <a:off x="750447" y="2525481"/>
        <a:ext cx="3700287" cy="325101"/>
      </dsp:txXfrm>
    </dsp:sp>
    <dsp:sp modelId="{67ADCCCE-DCD5-F64B-A248-E7FC7E5C9EAF}">
      <dsp:nvSpPr>
        <dsp:cNvPr id="0" name=""/>
        <dsp:cNvSpPr/>
      </dsp:nvSpPr>
      <dsp:spPr>
        <a:xfrm>
          <a:off x="2763142" y="758729"/>
          <a:ext cx="1619351" cy="3858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8672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Calisto MT (Body)"/>
            </a:rPr>
            <a:t>A/B testing framework for model comparison</a:t>
          </a:r>
          <a:endParaRPr lang="en-US" sz="1400" kern="1200" dirty="0">
            <a:latin typeface="Calisto MT (Body)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Calisto MT (Body)"/>
            </a:rPr>
            <a:t>Model fine-tuning and reaching accuracy of +80%</a:t>
          </a:r>
          <a:endParaRPr lang="en-US" sz="1400" kern="1200" dirty="0">
            <a:latin typeface="Calisto MT (Body)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sto MT (Body)"/>
            </a:rPr>
            <a:t>Automated hyperparameter</a:t>
          </a:r>
          <a:r>
            <a:rPr lang="en-US" sz="1400" b="0" kern="1200" dirty="0">
              <a:latin typeface="Calisto MT (Body)"/>
            </a:rPr>
            <a:t> optimization</a:t>
          </a:r>
          <a:endParaRPr lang="en-US" sz="1400" kern="1200" dirty="0">
            <a:latin typeface="Calisto MT (Body)"/>
          </a:endParaRP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kern="1200" dirty="0">
              <a:latin typeface="Calisto MT (Body)"/>
            </a:rPr>
            <a:t>I</a:t>
          </a:r>
          <a:r>
            <a:rPr lang="en-US" sz="1400" b="0" kern="1200" dirty="0">
              <a:latin typeface="Calisto MT (Body)"/>
            </a:rPr>
            <a:t>mplemented Topic Modeling with </a:t>
          </a:r>
          <a:r>
            <a:rPr lang="en-US" sz="1400" b="0" kern="1200" dirty="0" err="1">
              <a:latin typeface="Calisto MT (Body)"/>
            </a:rPr>
            <a:t>BERTopic</a:t>
          </a:r>
          <a:endParaRPr lang="en-US" sz="1400" kern="1200" dirty="0">
            <a:latin typeface="Calisto MT (Body)"/>
          </a:endParaRPr>
        </a:p>
      </dsp:txBody>
      <dsp:txXfrm>
        <a:off x="2763142" y="758729"/>
        <a:ext cx="1619351" cy="3858606"/>
      </dsp:txXfrm>
    </dsp:sp>
    <dsp:sp modelId="{36314D5B-032E-D947-8AEB-343F3D81EF47}">
      <dsp:nvSpPr>
        <dsp:cNvPr id="0" name=""/>
        <dsp:cNvSpPr/>
      </dsp:nvSpPr>
      <dsp:spPr>
        <a:xfrm>
          <a:off x="2438040" y="329595"/>
          <a:ext cx="650203" cy="650203"/>
        </a:xfrm>
        <a:prstGeom prst="rect">
          <a:avLst/>
        </a:prstGeom>
        <a:blipFill>
          <a:blip xmlns:r="http://schemas.openxmlformats.org/officeDocument/2006/relationships" r:embed="rId2"/>
          <a:srcRect/>
          <a:stretch>
            <a:fillRect/>
          </a:stretch>
        </a:blip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6ACA499-00BC-7140-B62A-4E86980B2AD2}">
      <dsp:nvSpPr>
        <dsp:cNvPr id="0" name=""/>
        <dsp:cNvSpPr/>
      </dsp:nvSpPr>
      <dsp:spPr>
        <a:xfrm rot="16200000">
          <a:off x="3128287" y="2525481"/>
          <a:ext cx="3689637" cy="325101"/>
        </a:xfrm>
        <a:prstGeom prst="rect">
          <a:avLst/>
        </a:prstGeom>
        <a:solidFill>
          <a:srgbClr val="00B050">
            <a:alpha val="85000"/>
          </a:srgbClr>
        </a:solidFill>
        <a:ln>
          <a:solidFill>
            <a:schemeClr val="dk1">
              <a:shade val="80000"/>
              <a:hueOff val="0"/>
              <a:satOff val="0"/>
              <a:lumOff val="0"/>
            </a:schemeClr>
          </a:solidFill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86722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solidFill>
                <a:schemeClr val="bg1"/>
              </a:solidFill>
            </a:rPr>
            <a:t>v3.0.0</a:t>
          </a:r>
        </a:p>
      </dsp:txBody>
      <dsp:txXfrm>
        <a:off x="3128287" y="2525481"/>
        <a:ext cx="3689637" cy="325101"/>
      </dsp:txXfrm>
    </dsp:sp>
    <dsp:sp modelId="{8C548556-C1E6-7244-8596-A857D79B1A3F}">
      <dsp:nvSpPr>
        <dsp:cNvPr id="0" name=""/>
        <dsp:cNvSpPr/>
      </dsp:nvSpPr>
      <dsp:spPr>
        <a:xfrm>
          <a:off x="5135657" y="758729"/>
          <a:ext cx="1619351" cy="3858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86722" rIns="99568" bIns="99568" numCol="1" spcCol="1270" anchor="t" anchorCtr="0">
          <a:noAutofit/>
        </a:bodyPr>
        <a:lstStyle/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Calisto MT (Body)"/>
            </a:rPr>
            <a:t>Advanced feature engineering pipelines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Calisto MT (Body)"/>
            </a:rPr>
            <a:t>Machine Learning Pipeline (4 models) to NPS Page</a:t>
          </a: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Calisto MT (Body)"/>
            </a:rPr>
            <a:t>Topic Modeling to Machine Learning Pipeline</a:t>
          </a:r>
          <a:endParaRPr lang="en-US" sz="1400" kern="1200" dirty="0">
            <a:latin typeface="Calisto MT (Body)"/>
          </a:endParaRPr>
        </a:p>
        <a:p>
          <a:pPr marL="114300" lvl="1" indent="-114300" algn="l" defTabSz="622300" rtl="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>
              <a:latin typeface="Calisto MT (Body)"/>
            </a:rPr>
            <a:t>Pytest Coverage</a:t>
          </a:r>
          <a:endParaRPr lang="en-US" sz="1400" kern="1200" dirty="0">
            <a:latin typeface="Calisto MT (Body)"/>
          </a:endParaRPr>
        </a:p>
      </dsp:txBody>
      <dsp:txXfrm>
        <a:off x="5135657" y="758729"/>
        <a:ext cx="1619351" cy="3858606"/>
      </dsp:txXfrm>
    </dsp:sp>
    <dsp:sp modelId="{A041E777-8FBA-9740-B9F1-9AC253F2ECB6}">
      <dsp:nvSpPr>
        <dsp:cNvPr id="0" name=""/>
        <dsp:cNvSpPr/>
      </dsp:nvSpPr>
      <dsp:spPr>
        <a:xfrm>
          <a:off x="4810555" y="329595"/>
          <a:ext cx="650203" cy="650203"/>
        </a:xfrm>
        <a:prstGeom prst="rect">
          <a:avLst/>
        </a:prstGeom>
        <a:blipFill rotWithShape="1">
          <a:blip xmlns:r="http://schemas.openxmlformats.org/officeDocument/2006/relationships" r:embed="rId3"/>
          <a:srcRect/>
          <a:stretch>
            <a:fillRect/>
          </a:stretch>
        </a:blipFill>
        <a:ln w="12700" cap="flat" cmpd="sng" algn="ctr">
          <a:solidFill>
            <a:srgbClr val="00B05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4329572B-3102-4948-9636-61C0E55D64C9}">
      <dsp:nvSpPr>
        <dsp:cNvPr id="0" name=""/>
        <dsp:cNvSpPr/>
      </dsp:nvSpPr>
      <dsp:spPr>
        <a:xfrm rot="16200000">
          <a:off x="5582971" y="2525481"/>
          <a:ext cx="3525299" cy="325101"/>
        </a:xfrm>
        <a:prstGeom prst="rect">
          <a:avLst/>
        </a:prstGeom>
        <a:solidFill>
          <a:srgbClr val="FF4F00">
            <a:alpha val="39824"/>
          </a:srgbClr>
        </a:solidFill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86722" bIns="0" numCol="1" spcCol="1270" anchor="t" anchorCtr="0">
          <a:noAutofit/>
        </a:bodyPr>
        <a:lstStyle/>
        <a:p>
          <a:pPr marL="0" lvl="0" indent="0" algn="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b="0" kern="1200" dirty="0">
              <a:solidFill>
                <a:schemeClr val="bg1"/>
              </a:solidFill>
            </a:rPr>
            <a:t>v4.0.0</a:t>
          </a:r>
        </a:p>
      </dsp:txBody>
      <dsp:txXfrm>
        <a:off x="5582971" y="2525481"/>
        <a:ext cx="3525299" cy="325101"/>
      </dsp:txXfrm>
    </dsp:sp>
    <dsp:sp modelId="{94714E26-1486-EE43-83A5-ECBCA7AF7CCB}">
      <dsp:nvSpPr>
        <dsp:cNvPr id="0" name=""/>
        <dsp:cNvSpPr/>
      </dsp:nvSpPr>
      <dsp:spPr>
        <a:xfrm>
          <a:off x="7508172" y="758729"/>
          <a:ext cx="1619351" cy="3858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286722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Real-time model retraining capabilities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RE</a:t>
          </a:r>
          <a:r>
            <a:rPr lang="en-US" sz="1300" b="0" kern="1200" dirty="0"/>
            <a:t>STful API development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Database integration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User authentication &amp; role-based access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kern="1200" dirty="0"/>
            <a:t>Advanced security &amp; compliance features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kern="1200" dirty="0"/>
            <a:t>Automate pipeline input</a:t>
          </a:r>
        </a:p>
      </dsp:txBody>
      <dsp:txXfrm>
        <a:off x="7508172" y="758729"/>
        <a:ext cx="1619351" cy="3858606"/>
      </dsp:txXfrm>
    </dsp:sp>
    <dsp:sp modelId="{548E8083-44B3-3846-A8E5-B27F061DF68D}">
      <dsp:nvSpPr>
        <dsp:cNvPr id="0" name=""/>
        <dsp:cNvSpPr/>
      </dsp:nvSpPr>
      <dsp:spPr>
        <a:xfrm>
          <a:off x="7183070" y="329595"/>
          <a:ext cx="650203" cy="650203"/>
        </a:xfrm>
        <a:prstGeom prst="rect">
          <a:avLst/>
        </a:prstGeom>
        <a:blipFill rotWithShape="1">
          <a:blip xmlns:r="http://schemas.openxmlformats.org/officeDocument/2006/relationships" r:embed="rId4"/>
          <a:srcRect/>
          <a:stretch>
            <a:fillRect/>
          </a:stretch>
        </a:blipFill>
        <a:ln w="12700" cap="flat" cmpd="sng" algn="ctr">
          <a:solidFill>
            <a:srgbClr val="EE6F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E1ACC273-A229-CA47-A873-1879E0E9549B}">
      <dsp:nvSpPr>
        <dsp:cNvPr id="0" name=""/>
        <dsp:cNvSpPr/>
      </dsp:nvSpPr>
      <dsp:spPr>
        <a:xfrm rot="16200000">
          <a:off x="7788833" y="2525481"/>
          <a:ext cx="3858606" cy="325101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286722" bIns="0" numCol="1" spcCol="1270" anchor="t" anchorCtr="0">
          <a:noAutofit/>
        </a:bodyPr>
        <a:lstStyle/>
        <a:p>
          <a:pPr marL="0" lvl="0" indent="0" algn="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1400" kern="1200" dirty="0"/>
        </a:p>
      </dsp:txBody>
      <dsp:txXfrm>
        <a:off x="7788833" y="2525481"/>
        <a:ext cx="3858606" cy="325101"/>
      </dsp:txXfrm>
    </dsp:sp>
    <dsp:sp modelId="{7E728E48-C917-FB47-8ED8-38AB7CC87E3A}">
      <dsp:nvSpPr>
        <dsp:cNvPr id="0" name=""/>
        <dsp:cNvSpPr/>
      </dsp:nvSpPr>
      <dsp:spPr>
        <a:xfrm>
          <a:off x="9880687" y="758729"/>
          <a:ext cx="1619351" cy="3858606"/>
        </a:xfrm>
        <a:prstGeom prst="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dk1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568" tIns="286722" rIns="99568" bIns="99568" numCol="1" spcCol="1270" anchor="t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GPT-powered natural language insights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Automated report generation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Predictive customer lifetime value modeling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kern="1200" dirty="0"/>
            <a:t>Integration with CRM systems</a:t>
          </a:r>
          <a:endParaRPr lang="en-US" sz="1400" kern="1200" dirty="0"/>
        </a:p>
      </dsp:txBody>
      <dsp:txXfrm>
        <a:off x="9880687" y="758729"/>
        <a:ext cx="1619351" cy="3858606"/>
      </dsp:txXfrm>
    </dsp:sp>
    <dsp:sp modelId="{61766AA4-D3DA-E844-900A-23C5985A845C}">
      <dsp:nvSpPr>
        <dsp:cNvPr id="0" name=""/>
        <dsp:cNvSpPr/>
      </dsp:nvSpPr>
      <dsp:spPr>
        <a:xfrm>
          <a:off x="9555585" y="329595"/>
          <a:ext cx="650203" cy="650203"/>
        </a:xfrm>
        <a:prstGeom prst="rect">
          <a:avLst/>
        </a:prstGeom>
        <a:blipFill rotWithShape="1">
          <a:blip xmlns:r="http://schemas.openxmlformats.org/officeDocument/2006/relationships" r:embed="rId5"/>
          <a:srcRect/>
          <a:stretch>
            <a:fillRect/>
          </a:stretch>
        </a:blipFill>
        <a:ln w="12700" cap="flat" cmpd="sng" algn="ctr">
          <a:solidFill>
            <a:srgbClr val="ED6E00"/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List2">
  <dgm:title val=""/>
  <dgm:desc val=""/>
  <dgm:catLst>
    <dgm:cat type="list" pri="6000"/>
    <dgm:cat type="relationship" pri="16000"/>
    <dgm:cat type="picture" pri="29000"/>
    <dgm:cat type="pictureconvert" pri="29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/>
    </dgm:varLst>
    <dgm:choose name="Name0">
      <dgm:if name="Name1" func="var" arg="dir" op="equ" val="norm">
        <dgm:alg type="lin">
          <dgm:param type="linDir" val="fromL"/>
          <dgm:param type="nodeVertAlign" val="t"/>
        </dgm:alg>
      </dgm:if>
      <dgm:else name="Name2">
        <dgm:alg type="lin">
          <dgm:param type="linDir" val="fromR"/>
          <dgm:param type="nodeVertAlign" val="t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Node" refType="w"/>
      <dgm:constr type="h" for="ch" forName="compositeNode" refType="h"/>
      <dgm:constr type="w" for="ch" forName="sibTrans" refType="w" refFor="ch" refForName="compositeNode" op="equ" fact="0.2"/>
      <dgm:constr type="h" for="des" forName="childNode" op="equ"/>
      <dgm:constr type="w" for="des" forName="childNode" op="equ"/>
      <dgm:constr type="w" for="des" forName="parentNode" op="equ"/>
      <dgm:constr type="h" for="des" forName="image" op="equ"/>
      <dgm:constr type="w" for="des" forName="image" op="equ"/>
      <dgm:constr type="primFontSz" for="des" forName="parentNode" op="equ" val="65"/>
      <dgm:constr type="primFontSz" for="des" forName="childNode" op="equ" val="65"/>
    </dgm:constrLst>
    <dgm:ruleLst/>
    <dgm:forEach name="Name3" axis="ch" ptType="node">
      <dgm:layoutNode name="compositeNode">
        <dgm:varLst>
          <dgm:bulletEnabled val="1"/>
        </dgm:varLst>
        <dgm:alg type="composite"/>
        <dgm:presOf/>
        <dgm:choose name="Name4">
          <dgm:if name="Name5" func="var" arg="dir" op="equ" val="norm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l" for="ch" forName="image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l" for="ch" forName="childNode" refType="w" refFor="ch" refForName="image" fact="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l" for="ch" forName="parentNode"/>
              <dgm:constr type="r" for="ch" forName="parentNode" refType="l" refFor="ch" refForName="childNode"/>
              <dgm:constr type="rMarg" for="ch" forName="parentNode" refType="w" refFor="ch" refForName="image" fact="1.25"/>
            </dgm:constrLst>
          </dgm:if>
          <dgm:else name="Name6">
            <dgm:constrLst>
              <dgm:constr type="w" for="ch" forName="image" refType="w"/>
              <dgm:constr type="h" for="ch" forName="image" refType="h"/>
              <dgm:constr type="h" for="ch" forName="image" refType="w" refFor="ch" refForName="image" op="lte"/>
              <dgm:constr type="w" for="ch" forName="image" refType="h" refFor="ch" refForName="image" op="lte"/>
              <dgm:constr type="w" for="ch" forName="image" refType="w" op="lte" fact="0.33"/>
              <dgm:constr type="h" for="ch" forName="image" refType="h" op="lte" fact="0.33"/>
              <dgm:constr type="t" for="ch" forName="image"/>
              <dgm:constr type="r" for="ch" forName="image" refType="w"/>
              <dgm:constr type="w" for="ch" forName="childNode" refType="w" fact="0.85"/>
              <dgm:constr type="h" for="ch" forName="childNode" refType="h" fact="0.78"/>
              <dgm:constr type="t" for="ch" forName="childNode" refType="h" refFor="ch" refForName="image" fact="0.66"/>
              <dgm:constr type="r" for="ch" forName="childNode" refType="w"/>
              <dgm:constr type="rOff" for="ch" forName="childNode" refType="w" refFor="ch" refForName="image" fact="-0.5"/>
              <dgm:constr type="tMarg" for="ch" forName="childNode" refType="w" refFor="ch" refForName="image" fact="1.25"/>
              <dgm:constr type="t" for="ch" forName="parentNode" refType="h" refFor="ch" refForName="image" fact="0.66"/>
              <dgm:constr type="b" for="ch" forName="parentNode" refType="b" refFor="ch" refForName="childNode"/>
              <dgm:constr type="r" for="ch" forName="parentNode" refType="w"/>
              <dgm:constr type="l" for="ch" forName="parentNode" refType="r" refFor="ch" refForName="childNode"/>
              <dgm:constr type="lOff" for="ch" forName="parentNode" refType="rOff" refFor="ch" refForName="childNode"/>
              <dgm:constr type="lMarg" for="ch" forName="parentNode" refType="w" refFor="ch" refForName="image" fact="1.25"/>
            </dgm:constrLst>
          </dgm:else>
        </dgm:choose>
        <dgm:ruleLst>
          <dgm:rule type="w" for="ch" forName="childNode" val="NaN" fact="0.4" max="NaN"/>
          <dgm:rule type="h" for="ch" forName="childNode" val="NaN" fact="0.5" max="NaN"/>
        </dgm:ruleLst>
        <dgm:layoutNode name="image" styleLbl="fgImgPlace1">
          <dgm:alg type="sp"/>
          <dgm:shape xmlns:r="http://schemas.openxmlformats.org/officeDocument/2006/relationships" type="rect" r:blip="" zOrderOff="4" blipPhldr="1">
            <dgm:adjLst/>
          </dgm:shape>
          <dgm:presOf/>
          <dgm:constrLst/>
          <dgm:ruleLst/>
        </dgm:layoutNode>
        <dgm:layoutNode name="childNode" styleLbl="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 zOrderOff="2">
            <dgm:adjLst/>
          </dgm:shape>
          <dgm:presOf axis="des" ptType="node"/>
          <dgm:constrLst/>
          <dgm:ruleLst>
            <dgm:rule type="primFontSz" val="5" fact="NaN" max="NaN"/>
          </dgm:ruleLst>
        </dgm:layoutNode>
        <dgm:layoutNode name="parentNode" styleLbl="revTx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autoTxRot" val="grav"/>
                <dgm:param type="txAnchorVert" val="t"/>
                <dgm:param type="parTxLTRAlign" val="r"/>
                <dgm:param type="parTxRTLAlign" val="r"/>
              </dgm:alg>
              <dgm:shape xmlns:r="http://schemas.openxmlformats.org/officeDocument/2006/relationships" rot="270" type="rect" r:blip="">
                <dgm:adjLst/>
              </dgm:shape>
              <dgm:presOf axis="self"/>
              <dgm:constrLst>
                <dgm:constr type="lMarg"/>
                <dgm:constr type="bMarg"/>
                <dgm:constr type="tMarg"/>
              </dgm:constrLst>
            </dgm:if>
            <dgm:else name="Name9">
              <dgm:alg type="tx">
                <dgm:param type="autoTxRot" val="grav"/>
                <dgm:param type="parTxLTRAlign" val="l"/>
                <dgm:param type="parTxRTLAlign" val="l"/>
              </dgm:alg>
              <dgm:shape xmlns:r="http://schemas.openxmlformats.org/officeDocument/2006/relationships" rot="90" type="rect" r:blip="">
                <dgm:adjLst/>
              </dgm:shape>
              <dgm:presOf axis="self"/>
              <dgm:constrLst>
                <dgm:constr type="rMarg"/>
                <dgm:constr type="bMarg"/>
                <dgm:constr type="tMarg"/>
              </dgm:constrLst>
            </dgm:else>
          </dgm:choose>
          <dgm:ruleLst>
            <dgm:rule type="primFontSz" val="5" fact="NaN" max="NaN"/>
          </dgm:ruleLst>
        </dgm:layoutNode>
      </dgm:layoutNode>
      <dgm:forEach name="Name10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13EC796-4F18-914B-BF83-231D30DA9A2F}" type="datetimeFigureOut">
              <a:rPr lang="en-US" smtClean="0"/>
              <a:t>8/16/2025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13F5752-7FEE-4545-9750-CF324F8326A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61218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5752-7FEE-4545-9750-CF324F8326A5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99824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13F5752-7FEE-4545-9750-CF324F8326A5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5403384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7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6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7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9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8/16/2025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5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8/16/2025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8/16/2025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9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8/16/2025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6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8/16/2025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46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1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26.png"/><Relationship Id="rId3" Type="http://schemas.openxmlformats.org/officeDocument/2006/relationships/image" Target="../media/image3.jpeg"/><Relationship Id="rId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10" Type="http://schemas.openxmlformats.org/officeDocument/2006/relationships/image" Target="../media/image5.png"/><Relationship Id="rId4" Type="http://schemas.openxmlformats.org/officeDocument/2006/relationships/image" Target="../media/image22.png"/><Relationship Id="rId9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20.png"/><Relationship Id="rId5" Type="http://schemas.openxmlformats.org/officeDocument/2006/relationships/diagramLayout" Target="../diagrams/layout1.xml"/><Relationship Id="rId10" Type="http://schemas.openxmlformats.org/officeDocument/2006/relationships/image" Target="../media/image19.png"/><Relationship Id="rId4" Type="http://schemas.openxmlformats.org/officeDocument/2006/relationships/diagramData" Target="../diagrams/data1.xml"/><Relationship Id="rId9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4CAFA3A2-C26B-0BED-95E9-84B7084C3E7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74ABF6B1-3A9A-4CEE-889E-0D96AB03A7D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982B1E6-D894-4DE5-A1B5-48BD4E9BF28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916" y="914402"/>
            <a:ext cx="10706984" cy="920323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b="1" dirty="0"/>
              <a:t>CLINIC TRENDS</a:t>
            </a:r>
            <a:r>
              <a:rPr lang="en-US" b="1" dirty="0">
                <a:solidFill>
                  <a:srgbClr val="ED6E00"/>
                </a:solidFill>
              </a:rPr>
              <a:t>.</a:t>
            </a:r>
            <a:r>
              <a:rPr lang="en-US" b="1" dirty="0"/>
              <a:t>AI</a:t>
            </a:r>
            <a:endParaRPr lang="en-US" dirty="0"/>
          </a:p>
        </p:txBody>
      </p:sp>
      <p:sp>
        <p:nvSpPr>
          <p:cNvPr id="10" name="Subtitle 2">
            <a:extLst>
              <a:ext uri="{FF2B5EF4-FFF2-40B4-BE49-F238E27FC236}">
                <a16:creationId xmlns:a16="http://schemas.microsoft.com/office/drawing/2014/main" id="{D60E2AA9-0AE6-6596-BB51-38E721C195D5}"/>
              </a:ext>
            </a:extLst>
          </p:cNvPr>
          <p:cNvSpPr txBox="1">
            <a:spLocks/>
          </p:cNvSpPr>
          <p:nvPr/>
        </p:nvSpPr>
        <p:spPr>
          <a:xfrm>
            <a:off x="684916" y="1834733"/>
            <a:ext cx="9553579" cy="55252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/>
              <a:t>A deep dive on customer feedback using most advanced Machine Learning Pipelines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FA3B1AA1-E3FF-4079-8312-680006C2E05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orrens University Australia research repository - Browse">
            <a:extLst>
              <a:ext uri="{FF2B5EF4-FFF2-40B4-BE49-F238E27FC236}">
                <a16:creationId xmlns:a16="http://schemas.microsoft.com/office/drawing/2014/main" id="{3F0DD93D-1F2B-32CB-4DDA-ADAE1D81DBF8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 l="11241" r="11238" b="-3"/>
          <a:stretch>
            <a:fillRect/>
          </a:stretch>
        </p:blipFill>
        <p:spPr>
          <a:xfrm>
            <a:off x="1152273" y="3840771"/>
            <a:ext cx="1541366" cy="1070652"/>
          </a:xfrm>
          <a:prstGeom prst="rect">
            <a:avLst/>
          </a:prstGeom>
        </p:spPr>
      </p:pic>
      <p:pic>
        <p:nvPicPr>
          <p:cNvPr id="5" name="Picture 4" descr="person holding white card near green plant">
            <a:extLst>
              <a:ext uri="{FF2B5EF4-FFF2-40B4-BE49-F238E27FC236}">
                <a16:creationId xmlns:a16="http://schemas.microsoft.com/office/drawing/2014/main" id="{E3A55437-5697-601B-1C99-0384BBE24A9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r="5393"/>
          <a:stretch>
            <a:fillRect/>
          </a:stretch>
        </p:blipFill>
        <p:spPr>
          <a:xfrm>
            <a:off x="3186298" y="2956341"/>
            <a:ext cx="4024527" cy="2839512"/>
          </a:xfrm>
          <a:prstGeom prst="rect">
            <a:avLst/>
          </a:prstGeom>
        </p:spPr>
      </p:pic>
      <p:pic>
        <p:nvPicPr>
          <p:cNvPr id="4" name="Picture 3" descr="Ultimo Campus, Sydney | Torrens University">
            <a:extLst>
              <a:ext uri="{FF2B5EF4-FFF2-40B4-BE49-F238E27FC236}">
                <a16:creationId xmlns:a16="http://schemas.microsoft.com/office/drawing/2014/main" id="{91B36C02-E940-E1FA-D155-B82D53E0420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2304" r="2277"/>
          <a:stretch>
            <a:fillRect/>
          </a:stretch>
        </p:blipFill>
        <p:spPr>
          <a:xfrm>
            <a:off x="7332780" y="2956341"/>
            <a:ext cx="4059120" cy="2839512"/>
          </a:xfrm>
          <a:prstGeom prst="rect">
            <a:avLst/>
          </a:prstGeom>
        </p:spPr>
      </p:pic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4A0388DE-CBA1-408E-BECE-8BCDD80FD59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Rectangle 1">
            <a:extLst>
              <a:ext uri="{FF2B5EF4-FFF2-40B4-BE49-F238E27FC236}">
                <a16:creationId xmlns:a16="http://schemas.microsoft.com/office/drawing/2014/main" id="{73D3E5E0-541A-5CE3-51F1-996E1D6979D0}"/>
              </a:ext>
            </a:extLst>
          </p:cNvPr>
          <p:cNvSpPr/>
          <p:nvPr/>
        </p:nvSpPr>
        <p:spPr>
          <a:xfrm rot="16200000">
            <a:off x="-3238344" y="3248937"/>
            <a:ext cx="6895056" cy="397178"/>
          </a:xfrm>
          <a:prstGeom prst="rect">
            <a:avLst/>
          </a:prstGeom>
          <a:solidFill>
            <a:srgbClr val="FF4F00">
              <a:alpha val="750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47254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C3E114-21C2-8EE0-081B-E08C7824BE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 descr="Ultimo Campus, Sydney | Torrens University">
            <a:extLst>
              <a:ext uri="{FF2B5EF4-FFF2-40B4-BE49-F238E27FC236}">
                <a16:creationId xmlns:a16="http://schemas.microsoft.com/office/drawing/2014/main" id="{98180BDC-53CC-7ABE-009D-20A08AE8C968}"/>
              </a:ext>
            </a:extLst>
          </p:cNvPr>
          <p:cNvPicPr>
            <a:picLocks noChangeAspect="1"/>
          </p:cNvPicPr>
          <p:nvPr/>
        </p:nvPicPr>
        <p:blipFill>
          <a:blip r:embed="rId3">
            <a:alphaModFix amt="15000"/>
          </a:blip>
          <a:srcRect l="2304" r="2277"/>
          <a:stretch>
            <a:fillRect/>
          </a:stretch>
        </p:blipFill>
        <p:spPr>
          <a:xfrm>
            <a:off x="2324832" y="0"/>
            <a:ext cx="9856573" cy="6895055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B15995E3-DD9A-45DA-73A8-A2F3DD9A1251}"/>
              </a:ext>
            </a:extLst>
          </p:cNvPr>
          <p:cNvSpPr/>
          <p:nvPr/>
        </p:nvSpPr>
        <p:spPr>
          <a:xfrm>
            <a:off x="8444951" y="3050520"/>
            <a:ext cx="2726611" cy="2496065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FF4F00"/>
            </a:soli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4BAD700C-D345-C29D-230E-E303C09B8057}"/>
              </a:ext>
            </a:extLst>
          </p:cNvPr>
          <p:cNvSpPr txBox="1">
            <a:spLocks/>
          </p:cNvSpPr>
          <p:nvPr/>
        </p:nvSpPr>
        <p:spPr>
          <a:xfrm>
            <a:off x="8425566" y="2822876"/>
            <a:ext cx="2742684" cy="543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200" b="1" dirty="0">
                <a:solidFill>
                  <a:srgbClr val="FF4F00"/>
                </a:solidFill>
                <a:latin typeface="Univers Condensed"/>
              </a:rPr>
              <a:t>SCAN TO SHARE YOUR THOUGHTS!</a:t>
            </a:r>
            <a:endParaRPr lang="en-US" sz="1200" b="1" dirty="0">
              <a:solidFill>
                <a:srgbClr val="FF4F00"/>
              </a:solidFill>
            </a:endParaRPr>
          </a:p>
        </p:txBody>
      </p:sp>
      <p:pic>
        <p:nvPicPr>
          <p:cNvPr id="14" name="Picture 13" descr="A qr code on a white background&#10;&#10;AI-generated content may be incorrect.">
            <a:extLst>
              <a:ext uri="{FF2B5EF4-FFF2-40B4-BE49-F238E27FC236}">
                <a16:creationId xmlns:a16="http://schemas.microsoft.com/office/drawing/2014/main" id="{94A8A4C9-73D9-984E-13CE-F6BF1FCED66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5065" y="3417409"/>
            <a:ext cx="1986382" cy="1994574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DF5AC9F7-7AE4-E6DF-7685-01225E85A81A}"/>
              </a:ext>
            </a:extLst>
          </p:cNvPr>
          <p:cNvSpPr/>
          <p:nvPr/>
        </p:nvSpPr>
        <p:spPr>
          <a:xfrm rot="16200000">
            <a:off x="-2271778" y="2282371"/>
            <a:ext cx="6895056" cy="2330310"/>
          </a:xfrm>
          <a:prstGeom prst="rect">
            <a:avLst/>
          </a:prstGeom>
          <a:solidFill>
            <a:srgbClr val="FF4F00">
              <a:alpha val="750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3A907AC8-D584-68F6-4713-890E66055B5A}"/>
              </a:ext>
            </a:extLst>
          </p:cNvPr>
          <p:cNvSpPr/>
          <p:nvPr/>
        </p:nvSpPr>
        <p:spPr>
          <a:xfrm rot="16200000">
            <a:off x="-2367535" y="3378339"/>
            <a:ext cx="6143744" cy="889689"/>
          </a:xfrm>
          <a:prstGeom prst="rect">
            <a:avLst/>
          </a:prstGeom>
          <a:solidFill>
            <a:schemeClr val="tx1">
              <a:alpha val="8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1D0C1D06-EB3D-19E9-28C5-F911300FBBD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84916" y="914402"/>
            <a:ext cx="10706984" cy="920323"/>
          </a:xfrm>
        </p:spPr>
        <p:txBody>
          <a:bodyPr vert="horz" lIns="91440" tIns="45720" rIns="91440" bIns="45720" rtlCol="0" anchor="t">
            <a:normAutofit fontScale="90000"/>
          </a:bodyPr>
          <a:lstStyle/>
          <a:p>
            <a:r>
              <a:rPr lang="en-US" sz="6000" b="1" dirty="0">
                <a:solidFill>
                  <a:srgbClr val="EE6F00"/>
                </a:solidFill>
              </a:rPr>
              <a:t>T</a:t>
            </a:r>
            <a:r>
              <a:rPr lang="en-US" b="1" dirty="0"/>
              <a:t>HANK YOU!</a:t>
            </a:r>
            <a:endParaRPr lang="en-US" dirty="0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6A1ABD9-3C1F-BF0B-1FBF-4606509622DD}"/>
              </a:ext>
            </a:extLst>
          </p:cNvPr>
          <p:cNvSpPr/>
          <p:nvPr/>
        </p:nvSpPr>
        <p:spPr>
          <a:xfrm>
            <a:off x="1270060" y="3523832"/>
            <a:ext cx="5231505" cy="2022753"/>
          </a:xfrm>
          <a:prstGeom prst="roundRect">
            <a:avLst/>
          </a:prstGeom>
          <a:solidFill>
            <a:schemeClr val="bg1"/>
          </a:solidFill>
          <a:ln w="12700" cap="flat" cmpd="sng" algn="ctr">
            <a:solidFill>
              <a:srgbClr val="FF4F00"/>
            </a:soli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51B9FA8-50C3-4825-7AC8-8E0F85FCDE65}"/>
              </a:ext>
            </a:extLst>
          </p:cNvPr>
          <p:cNvSpPr txBox="1">
            <a:spLocks/>
          </p:cNvSpPr>
          <p:nvPr/>
        </p:nvSpPr>
        <p:spPr>
          <a:xfrm>
            <a:off x="1350878" y="2644345"/>
            <a:ext cx="5357266" cy="371988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600" b="1" dirty="0">
                <a:latin typeface="Univers" panose="020B0503020202020204" pitchFamily="34" charset="0"/>
                <a:ea typeface="+mn-lt"/>
                <a:cs typeface="+mn-lt"/>
              </a:rPr>
              <a:t>Shout out to the Open-Source Community!</a:t>
            </a:r>
            <a:endParaRPr lang="en-US" sz="800" dirty="0">
              <a:latin typeface="Univers" panose="020B0503020202020204" pitchFamily="34" charset="0"/>
              <a:ea typeface="+mn-lt"/>
              <a:cs typeface="+mn-lt"/>
            </a:endParaRPr>
          </a:p>
          <a:p>
            <a:r>
              <a:rPr lang="en-US" sz="1500" dirty="0">
                <a:latin typeface="Univers" panose="020B0503020202020204" pitchFamily="34" charset="0"/>
                <a:ea typeface="+mn-lt"/>
                <a:cs typeface="+mn-lt"/>
              </a:rPr>
              <a:t>ClinicTrends AI is built on top of these awesome libraries:</a:t>
            </a:r>
            <a:endParaRPr lang="en-US" sz="1500" dirty="0">
              <a:latin typeface="Univers" panose="020B0503020202020204" pitchFamily="34" charset="0"/>
            </a:endParaRPr>
          </a:p>
        </p:txBody>
      </p:sp>
      <p:pic>
        <p:nvPicPr>
          <p:cNvPr id="7" name="Picture 6" descr="Streamlit • A faster way to build and share data apps">
            <a:extLst>
              <a:ext uri="{FF2B5EF4-FFF2-40B4-BE49-F238E27FC236}">
                <a16:creationId xmlns:a16="http://schemas.microsoft.com/office/drawing/2014/main" id="{12A604A9-45FD-3089-6A2D-BEFD68A6DFC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70060" y="3528478"/>
            <a:ext cx="2081839" cy="574729"/>
          </a:xfrm>
          <a:prstGeom prst="rect">
            <a:avLst/>
          </a:prstGeom>
        </p:spPr>
      </p:pic>
      <p:pic>
        <p:nvPicPr>
          <p:cNvPr id="8" name="Picture 7" descr="File:Scikit learn logo small.svg - Wikimedia Commons">
            <a:extLst>
              <a:ext uri="{FF2B5EF4-FFF2-40B4-BE49-F238E27FC236}">
                <a16:creationId xmlns:a16="http://schemas.microsoft.com/office/drawing/2014/main" id="{EEC884FA-1C2E-DBCA-2DF8-8F21F06292B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406953" y="4222442"/>
            <a:ext cx="1567132" cy="1012976"/>
          </a:xfrm>
          <a:prstGeom prst="rect">
            <a:avLst/>
          </a:prstGeom>
        </p:spPr>
      </p:pic>
      <p:pic>
        <p:nvPicPr>
          <p:cNvPr id="11" name="Picture 10" descr="File:Hf-logo-with-title.svg - Wikimedia Commons">
            <a:extLst>
              <a:ext uri="{FF2B5EF4-FFF2-40B4-BE49-F238E27FC236}">
                <a16:creationId xmlns:a16="http://schemas.microsoft.com/office/drawing/2014/main" id="{A166AF57-4165-5A23-A3B1-52B45840752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27376" y="4677665"/>
            <a:ext cx="2674189" cy="698471"/>
          </a:xfrm>
          <a:prstGeom prst="rect">
            <a:avLst/>
          </a:prstGeom>
        </p:spPr>
      </p:pic>
      <p:pic>
        <p:nvPicPr>
          <p:cNvPr id="12" name="Picture 11" descr="BERTopic">
            <a:extLst>
              <a:ext uri="{FF2B5EF4-FFF2-40B4-BE49-F238E27FC236}">
                <a16:creationId xmlns:a16="http://schemas.microsoft.com/office/drawing/2014/main" id="{188E838B-DF64-2187-4BB4-1EAF947548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328842" y="3927976"/>
            <a:ext cx="997068" cy="993116"/>
          </a:xfrm>
          <a:prstGeom prst="rect">
            <a:avLst/>
          </a:prstGeom>
        </p:spPr>
      </p:pic>
      <p:pic>
        <p:nvPicPr>
          <p:cNvPr id="13" name="Picture 12" descr="File:Pandas logo.svg - Wikimedia Commons">
            <a:extLst>
              <a:ext uri="{FF2B5EF4-FFF2-40B4-BE49-F238E27FC236}">
                <a16:creationId xmlns:a16="http://schemas.microsoft.com/office/drawing/2014/main" id="{8966DB21-0274-7F58-36FD-8AAED81682E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506760" y="3685998"/>
            <a:ext cx="1768416" cy="591989"/>
          </a:xfrm>
          <a:prstGeom prst="rect">
            <a:avLst/>
          </a:prstGeom>
        </p:spPr>
      </p:pic>
      <p:pic>
        <p:nvPicPr>
          <p:cNvPr id="28" name="Picture 27" descr="Torrens University Australia research repository - Browse">
            <a:extLst>
              <a:ext uri="{FF2B5EF4-FFF2-40B4-BE49-F238E27FC236}">
                <a16:creationId xmlns:a16="http://schemas.microsoft.com/office/drawing/2014/main" id="{DAE94C0D-629E-4C86-A03E-FE5CBB76516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798940" y="6114706"/>
            <a:ext cx="13906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58943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AC88C20-2482-2ED7-145E-C07E5FBBA84E}"/>
              </a:ext>
            </a:extLst>
          </p:cNvPr>
          <p:cNvSpPr/>
          <p:nvPr/>
        </p:nvSpPr>
        <p:spPr>
          <a:xfrm rot="16200000">
            <a:off x="6021536" y="-6012815"/>
            <a:ext cx="135925" cy="12178997"/>
          </a:xfrm>
          <a:prstGeom prst="rect">
            <a:avLst/>
          </a:prstGeom>
          <a:solidFill>
            <a:srgbClr val="FF4F00">
              <a:alpha val="750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33AA03FC-5505-7C29-91D2-1738A46F72D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PROBLEM STATEMENT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31B844-7B80-3646-9A26-5FC8CEDBBB84}"/>
              </a:ext>
            </a:extLst>
          </p:cNvPr>
          <p:cNvSpPr txBox="1"/>
          <p:nvPr/>
        </p:nvSpPr>
        <p:spPr>
          <a:xfrm>
            <a:off x="698740" y="3904890"/>
            <a:ext cx="717142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dirty="0"/>
              <a:t>Traditional surveys are manual, disconnected and hard to analyze, which leads to missed opportunities for service improvement.</a:t>
            </a:r>
          </a:p>
        </p:txBody>
      </p:sp>
      <p:pic>
        <p:nvPicPr>
          <p:cNvPr id="9" name="Content Placeholder 8" descr="A person looking at a piece of paper&#10;&#10;AI-generated content may be incorrect.">
            <a:extLst>
              <a:ext uri="{FF2B5EF4-FFF2-40B4-BE49-F238E27FC236}">
                <a16:creationId xmlns:a16="http://schemas.microsoft.com/office/drawing/2014/main" id="{013A02AD-B89C-EA0E-59F5-E5F644A7A96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10000" b="90000" l="10000" r="90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7230542" y="22256"/>
            <a:ext cx="4963904" cy="683102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B220F41-31DE-E73D-E49A-3963596E9854}"/>
              </a:ext>
            </a:extLst>
          </p:cNvPr>
          <p:cNvSpPr txBox="1"/>
          <p:nvPr/>
        </p:nvSpPr>
        <p:spPr>
          <a:xfrm>
            <a:off x="698740" y="2610928"/>
            <a:ext cx="5877464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400" dirty="0">
                <a:cs typeface="Segoe UI"/>
              </a:rPr>
              <a:t>Many business struggle with turning raw customer feedback into actionable insights. </a:t>
            </a:r>
            <a:endParaRPr lang="en-GB" sz="2400" dirty="0"/>
          </a:p>
        </p:txBody>
      </p:sp>
      <p:pic>
        <p:nvPicPr>
          <p:cNvPr id="3" name="Picture 2" descr="Torrens University Australia research repository - Browse">
            <a:extLst>
              <a:ext uri="{FF2B5EF4-FFF2-40B4-BE49-F238E27FC236}">
                <a16:creationId xmlns:a16="http://schemas.microsoft.com/office/drawing/2014/main" id="{82169A36-F87B-E95C-9DAC-7C4C736BF1E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7133" y="6114706"/>
            <a:ext cx="1390650" cy="7429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682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A12F8D93-BA5A-BC89-3DB3-6AA5CD96BE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43" name="Rectangle 4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9D5A3DE-C092-5A5F-76EE-290B91BC7F3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1665" y="914400"/>
            <a:ext cx="3799763" cy="1473200"/>
          </a:xfrm>
        </p:spPr>
        <p:txBody>
          <a:bodyPr>
            <a:normAutofit/>
          </a:bodyPr>
          <a:lstStyle/>
          <a:p>
            <a:r>
              <a:rPr lang="en-US" sz="3600" dirty="0"/>
              <a:t>PROPOSED SOLUTION</a:t>
            </a:r>
          </a:p>
        </p:txBody>
      </p: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D2E57F3D-33BE-4306-87E6-2457637195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DC1AB1-7DF5-8EF4-396D-AA56EEF2D41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81665" y="2387600"/>
            <a:ext cx="3799763" cy="3767328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endParaRPr lang="en-US" b="1" i="1" dirty="0">
              <a:solidFill>
                <a:srgbClr val="ED6E00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Smart analytics dashboard that analyzes and visualizes </a:t>
            </a:r>
          </a:p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customer sentiment + NPS data through NLP techniques + AI</a:t>
            </a:r>
          </a:p>
        </p:txBody>
      </p:sp>
      <p:pic>
        <p:nvPicPr>
          <p:cNvPr id="5" name="Picture 4" descr="Torrens University Australia research repository - Browse">
            <a:extLst>
              <a:ext uri="{FF2B5EF4-FFF2-40B4-BE49-F238E27FC236}">
                <a16:creationId xmlns:a16="http://schemas.microsoft.com/office/drawing/2014/main" id="{FE955240-A1E0-261C-232A-D9E786D09C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940" y="6114706"/>
            <a:ext cx="1390650" cy="74295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8532052-6BB3-5170-0E08-86EF9F64F33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55" r="1699" b="1459"/>
          <a:stretch>
            <a:fillRect/>
          </a:stretch>
        </p:blipFill>
        <p:spPr>
          <a:xfrm>
            <a:off x="4507696" y="1768994"/>
            <a:ext cx="7458035" cy="4186962"/>
          </a:xfrm>
          <a:prstGeom prst="rect">
            <a:avLst/>
          </a:prstGeom>
        </p:spPr>
      </p:pic>
      <p:sp>
        <p:nvSpPr>
          <p:cNvPr id="4" name="Content Placeholder 2">
            <a:extLst>
              <a:ext uri="{FF2B5EF4-FFF2-40B4-BE49-F238E27FC236}">
                <a16:creationId xmlns:a16="http://schemas.microsoft.com/office/drawing/2014/main" id="{48556689-618F-344D-3D57-1E228D916CB6}"/>
              </a:ext>
            </a:extLst>
          </p:cNvPr>
          <p:cNvSpPr txBox="1">
            <a:spLocks/>
          </p:cNvSpPr>
          <p:nvPr/>
        </p:nvSpPr>
        <p:spPr>
          <a:xfrm>
            <a:off x="481665" y="2244946"/>
            <a:ext cx="4897585" cy="47579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400" b="1" i="1" dirty="0">
                <a:solidFill>
                  <a:srgbClr val="ED6E00"/>
                </a:solidFill>
                <a:ea typeface="+mn-lt"/>
                <a:cs typeface="+mn-lt"/>
              </a:rPr>
              <a:t>ClinicTrends AI</a:t>
            </a:r>
            <a:r>
              <a:rPr lang="en-US" sz="2400" b="1" dirty="0">
                <a:solidFill>
                  <a:srgbClr val="ED6E00"/>
                </a:solidFill>
                <a:ea typeface="+mn-lt"/>
                <a:cs typeface="+mn-lt"/>
              </a:rPr>
              <a:t> is our answer!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4772ABBA-C32E-84F6-F3CC-B8EE96B4978A}"/>
              </a:ext>
            </a:extLst>
          </p:cNvPr>
          <p:cNvSpPr/>
          <p:nvPr/>
        </p:nvSpPr>
        <p:spPr>
          <a:xfrm rot="16200000">
            <a:off x="6021536" y="-6012815"/>
            <a:ext cx="135925" cy="12178997"/>
          </a:xfrm>
          <a:prstGeom prst="rect">
            <a:avLst/>
          </a:prstGeom>
          <a:solidFill>
            <a:srgbClr val="FF4F00">
              <a:alpha val="750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2512188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58622E-B9FA-C89F-33E2-98A386B646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B6250B-0DB2-6DBF-6048-D67F8068EEB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KEY </a:t>
            </a:r>
            <a:br>
              <a:rPr lang="en-US" dirty="0"/>
            </a:br>
            <a:r>
              <a:rPr lang="en-US" dirty="0"/>
              <a:t>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D37C389-CD99-F4C6-44EB-BAAD0A52FC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96726" y="2720701"/>
            <a:ext cx="3337965" cy="3091096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600" dirty="0"/>
              <a:t>CSV upload and export</a:t>
            </a:r>
          </a:p>
          <a:p>
            <a:r>
              <a:rPr lang="en-US" sz="1600" dirty="0"/>
              <a:t>NPS scoring:</a:t>
            </a:r>
          </a:p>
          <a:p>
            <a:pPr lvl="1"/>
            <a:r>
              <a:rPr lang="en-US" sz="1400" dirty="0"/>
              <a:t>Alert generation reporting</a:t>
            </a:r>
          </a:p>
          <a:p>
            <a:r>
              <a:rPr lang="en-US" sz="1600" dirty="0"/>
              <a:t>Sentiment analysis</a:t>
            </a:r>
          </a:p>
          <a:p>
            <a:r>
              <a:rPr lang="en-US" sz="1600" dirty="0"/>
              <a:t>Machine Learning Pipeline:</a:t>
            </a:r>
          </a:p>
          <a:p>
            <a:pPr lvl="1"/>
            <a:r>
              <a:rPr lang="en-US" sz="1400" dirty="0"/>
              <a:t>4 custom models</a:t>
            </a:r>
          </a:p>
          <a:p>
            <a:pPr lvl="1"/>
            <a:r>
              <a:rPr lang="en-US" sz="1400" dirty="0"/>
              <a:t>Topic Modeling</a:t>
            </a:r>
          </a:p>
          <a:p>
            <a:pPr lvl="1"/>
            <a:r>
              <a:rPr lang="en-US" sz="1400" dirty="0"/>
              <a:t>Business Insights</a:t>
            </a:r>
          </a:p>
        </p:txBody>
      </p:sp>
      <p:pic>
        <p:nvPicPr>
          <p:cNvPr id="5" name="Picture 4" descr="Torrens University Australia research repository - Browse">
            <a:extLst>
              <a:ext uri="{FF2B5EF4-FFF2-40B4-BE49-F238E27FC236}">
                <a16:creationId xmlns:a16="http://schemas.microsoft.com/office/drawing/2014/main" id="{3760F4F1-F522-FBE9-8DED-A88A048A14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940" y="6114706"/>
            <a:ext cx="1390650" cy="74295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4F8BCB-9B03-32CE-8520-558D3D91AD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52336" y="1173616"/>
            <a:ext cx="5860212" cy="3360579"/>
          </a:xfrm>
          <a:prstGeom prst="rect">
            <a:avLst/>
          </a:prstGeom>
        </p:spPr>
      </p:pic>
      <p:pic>
        <p:nvPicPr>
          <p:cNvPr id="4" name="Picture 3" descr="A screenshot of a graph&#10;&#10;AI-generated content may be incorrect.">
            <a:extLst>
              <a:ext uri="{FF2B5EF4-FFF2-40B4-BE49-F238E27FC236}">
                <a16:creationId xmlns:a16="http://schemas.microsoft.com/office/drawing/2014/main" id="{5F6297FC-1F05-7BDE-508B-B8A38B74A7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872991" y="2220212"/>
            <a:ext cx="5844718" cy="3717637"/>
          </a:xfrm>
          <a:prstGeom prst="rect">
            <a:avLst/>
          </a:prstGeom>
        </p:spPr>
      </p:pic>
      <p:pic>
        <p:nvPicPr>
          <p:cNvPr id="7" name="Picture 6" descr="A screenshot of a computer&#10;&#10;AI-generated content may be incorrect.">
            <a:extLst>
              <a:ext uri="{FF2B5EF4-FFF2-40B4-BE49-F238E27FC236}">
                <a16:creationId xmlns:a16="http://schemas.microsoft.com/office/drawing/2014/main" id="{6A55A736-7CAB-A85F-262A-B852EC5D4E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36084" y="1854679"/>
            <a:ext cx="5839721" cy="35799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01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5C05571-93C5-140B-0D2F-C43F7D4EB0F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30" name="Rectangle 29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80AAC80-1A7F-39FF-058B-780D98CC22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SYSTEM ARCHITECTURE</a:t>
            </a:r>
          </a:p>
        </p:txBody>
      </p: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28842BA-4FD2-5DE1-4327-85AE2A9AC27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225243" y="2200941"/>
            <a:ext cx="4566264" cy="3466212"/>
          </a:xfrm>
        </p:spPr>
        <p:txBody>
          <a:bodyPr vert="horz" lIns="91440" tIns="45720" rIns="91440" bIns="45720" rtlCol="0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The app combines several modules: </a:t>
            </a:r>
          </a:p>
          <a:p>
            <a:r>
              <a:rPr lang="en-US" dirty="0">
                <a:ea typeface="+mn-lt"/>
                <a:cs typeface="+mn-lt"/>
              </a:rPr>
              <a:t>Frontend built with Streamlit</a:t>
            </a:r>
          </a:p>
          <a:p>
            <a:r>
              <a:rPr lang="en-US" dirty="0">
                <a:ea typeface="+mn-lt"/>
                <a:cs typeface="+mn-lt"/>
              </a:rPr>
              <a:t>Preprocessing engine using pandas</a:t>
            </a:r>
          </a:p>
          <a:p>
            <a:r>
              <a:rPr lang="en-US" dirty="0">
                <a:ea typeface="+mn-lt"/>
                <a:cs typeface="+mn-lt"/>
              </a:rPr>
              <a:t>ML Pipeline with:</a:t>
            </a:r>
          </a:p>
          <a:p>
            <a:pPr lvl="1"/>
            <a:r>
              <a:rPr lang="en-US" dirty="0">
                <a:ea typeface="+mn-lt"/>
                <a:cs typeface="+mn-lt"/>
              </a:rPr>
              <a:t>TF-IDF Logistic Regression</a:t>
            </a:r>
          </a:p>
          <a:p>
            <a:pPr lvl="1"/>
            <a:r>
              <a:rPr lang="en-US" dirty="0">
                <a:ea typeface="+mn-lt"/>
                <a:cs typeface="+mn-lt"/>
              </a:rPr>
              <a:t>HuggingFace Transformers </a:t>
            </a:r>
          </a:p>
          <a:p>
            <a:pPr lvl="1"/>
            <a:r>
              <a:rPr lang="en-US" dirty="0">
                <a:ea typeface="+mn-lt"/>
                <a:cs typeface="+mn-lt"/>
              </a:rPr>
              <a:t>Topic modeling and insights</a:t>
            </a:r>
            <a:endParaRPr lang="en-US" dirty="0"/>
          </a:p>
        </p:txBody>
      </p:sp>
      <p:pic>
        <p:nvPicPr>
          <p:cNvPr id="5" name="Picture 4" descr="Torrens University Australia research repository - Browse">
            <a:extLst>
              <a:ext uri="{FF2B5EF4-FFF2-40B4-BE49-F238E27FC236}">
                <a16:creationId xmlns:a16="http://schemas.microsoft.com/office/drawing/2014/main" id="{3ACC6256-6C40-8381-B703-9B8901C9D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940" y="6114706"/>
            <a:ext cx="1390650" cy="74295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22231CB-9B08-3E62-8319-B28B6D4857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3354" y="1904441"/>
            <a:ext cx="6085857" cy="4376426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CD24FB5-7CDA-80C0-FEB4-764AE7E940A3}"/>
              </a:ext>
            </a:extLst>
          </p:cNvPr>
          <p:cNvSpPr/>
          <p:nvPr/>
        </p:nvSpPr>
        <p:spPr>
          <a:xfrm rot="16200000">
            <a:off x="6021536" y="-6012815"/>
            <a:ext cx="135925" cy="12178997"/>
          </a:xfrm>
          <a:prstGeom prst="rect">
            <a:avLst/>
          </a:prstGeom>
          <a:solidFill>
            <a:srgbClr val="FF4F00">
              <a:alpha val="750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930297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C611686C-AE41-ACE7-04C3-4ED4BB69F14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3" name="Rectangle 22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F13DB09-CB71-EE4C-BA4D-E6FF35A4CF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MASSIVE DATA SCALE</a:t>
            </a:r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computer with speech bubbles and text&#10;&#10;AI-generated content may be incorrect.">
            <a:extLst>
              <a:ext uri="{FF2B5EF4-FFF2-40B4-BE49-F238E27FC236}">
                <a16:creationId xmlns:a16="http://schemas.microsoft.com/office/drawing/2014/main" id="{9B1293BF-E3AA-2559-42A7-007FAC08F28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0098" y="1883872"/>
            <a:ext cx="6174492" cy="4029346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0607A3-6501-9AFC-CA09-5BB6CC46E1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2239" y="2009681"/>
            <a:ext cx="4819903" cy="3775456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800" dirty="0"/>
              <a:t>People really write their feelings on a web form!</a:t>
            </a:r>
          </a:p>
          <a:p>
            <a:r>
              <a:rPr lang="en-US" sz="2800" dirty="0">
                <a:ea typeface="+mn-lt"/>
                <a:cs typeface="+mn-lt"/>
              </a:rPr>
              <a:t> 30,000+ NPS records: real customer voices.</a:t>
            </a:r>
            <a:endParaRPr lang="en-US" sz="2800" dirty="0"/>
          </a:p>
        </p:txBody>
      </p:sp>
      <p:pic>
        <p:nvPicPr>
          <p:cNvPr id="5" name="Picture 4" descr="Torrens University Australia research repository - Browse">
            <a:extLst>
              <a:ext uri="{FF2B5EF4-FFF2-40B4-BE49-F238E27FC236}">
                <a16:creationId xmlns:a16="http://schemas.microsoft.com/office/drawing/2014/main" id="{600D7B28-46DF-DBD1-C24A-ACD929BFE1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798940" y="6114706"/>
            <a:ext cx="1390650" cy="742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3D234C3E-8FF3-5863-1F21-EB8A475A8BDC}"/>
              </a:ext>
            </a:extLst>
          </p:cNvPr>
          <p:cNvSpPr/>
          <p:nvPr/>
        </p:nvSpPr>
        <p:spPr>
          <a:xfrm rot="16200000">
            <a:off x="6021536" y="709983"/>
            <a:ext cx="135925" cy="12178997"/>
          </a:xfrm>
          <a:prstGeom prst="rect">
            <a:avLst/>
          </a:prstGeom>
          <a:solidFill>
            <a:srgbClr val="FF4F00">
              <a:alpha val="750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387546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B1AFF0-C0E8-0008-C889-176AD85CDC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AC758-DC9E-37C5-12DF-A58C5259BA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TESTING &amp;</a:t>
            </a:r>
            <a:br>
              <a:rPr lang="en-US" dirty="0"/>
            </a:br>
            <a:r>
              <a:rPr lang="en-US" dirty="0"/>
              <a:t>VALIDATING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1717A5-0FAE-EFB5-7FE2-55E61EBC627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00636" y="2221992"/>
            <a:ext cx="2190846" cy="3250798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dirty="0">
                <a:ea typeface="+mn-lt"/>
                <a:cs typeface="+mn-lt"/>
              </a:rPr>
              <a:t>We used sample datasets and unit tests to validate model accuracy, user inputs, and edge cases.</a:t>
            </a:r>
          </a:p>
        </p:txBody>
      </p:sp>
      <p:pic>
        <p:nvPicPr>
          <p:cNvPr id="5" name="Picture 4" descr="Torrens University Australia research repository - Browse">
            <a:extLst>
              <a:ext uri="{FF2B5EF4-FFF2-40B4-BE49-F238E27FC236}">
                <a16:creationId xmlns:a16="http://schemas.microsoft.com/office/drawing/2014/main" id="{DFF3C1F2-3BBA-439D-F507-6BC60D58AA3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940" y="6114706"/>
            <a:ext cx="1390650" cy="74295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07999BD3-4BF9-D3E0-BB99-AC0ED1B51450}"/>
              </a:ext>
            </a:extLst>
          </p:cNvPr>
          <p:cNvSpPr/>
          <p:nvPr/>
        </p:nvSpPr>
        <p:spPr>
          <a:xfrm rot="16200000">
            <a:off x="6021536" y="709983"/>
            <a:ext cx="135925" cy="12178997"/>
          </a:xfrm>
          <a:prstGeom prst="rect">
            <a:avLst/>
          </a:prstGeom>
          <a:solidFill>
            <a:srgbClr val="FF4F00">
              <a:alpha val="750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0484D07-6941-68F1-A7A9-C70C5E2F87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56571" y="777653"/>
            <a:ext cx="7674575" cy="51659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710933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217E7A4-F9D7-9350-CF6E-46C58BBF205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itle 1">
            <a:extLst>
              <a:ext uri="{FF2B5EF4-FFF2-40B4-BE49-F238E27FC236}">
                <a16:creationId xmlns:a16="http://schemas.microsoft.com/office/drawing/2014/main" id="{57B318F3-D812-DB9B-B958-548EF002698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50366" y="766943"/>
            <a:ext cx="10691265" cy="615664"/>
          </a:xfrm>
        </p:spPr>
        <p:txBody>
          <a:bodyPr>
            <a:normAutofit fontScale="90000"/>
          </a:bodyPr>
          <a:lstStyle/>
          <a:p>
            <a:r>
              <a:rPr lang="en-US" dirty="0"/>
              <a:t>OUTCOMES... FUTURE WORK</a:t>
            </a:r>
          </a:p>
        </p:txBody>
      </p:sp>
      <p:pic>
        <p:nvPicPr>
          <p:cNvPr id="20" name="Picture 19" descr="Torrens University Australia research repository - Browse">
            <a:extLst>
              <a:ext uri="{FF2B5EF4-FFF2-40B4-BE49-F238E27FC236}">
                <a16:creationId xmlns:a16="http://schemas.microsoft.com/office/drawing/2014/main" id="{5F05798B-D240-7603-CE85-CB87DA08D3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10326" y="6179120"/>
            <a:ext cx="1384454" cy="742651"/>
          </a:xfrm>
          <a:prstGeom prst="rect">
            <a:avLst/>
          </a:prstGeom>
        </p:spPr>
      </p:pic>
      <p:graphicFrame>
        <p:nvGraphicFramePr>
          <p:cNvPr id="21" name="Diagram 20">
            <a:extLst>
              <a:ext uri="{FF2B5EF4-FFF2-40B4-BE49-F238E27FC236}">
                <a16:creationId xmlns:a16="http://schemas.microsoft.com/office/drawing/2014/main" id="{D09869DC-F63E-148E-E6D0-149DCB0CDF75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53948227"/>
              </p:ext>
            </p:extLst>
          </p:nvPr>
        </p:nvGraphicFramePr>
        <p:xfrm>
          <a:off x="313215" y="1517664"/>
          <a:ext cx="11565565" cy="4946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22" name="TextBox 21">
            <a:extLst>
              <a:ext uri="{FF2B5EF4-FFF2-40B4-BE49-F238E27FC236}">
                <a16:creationId xmlns:a16="http://schemas.microsoft.com/office/drawing/2014/main" id="{E06B0968-0EDA-75D8-79F7-3DE84D0B201B}"/>
              </a:ext>
            </a:extLst>
          </p:cNvPr>
          <p:cNvSpPr txBox="1"/>
          <p:nvPr/>
        </p:nvSpPr>
        <p:spPr>
          <a:xfrm>
            <a:off x="1066244" y="1754242"/>
            <a:ext cx="2012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Streamlit</a:t>
            </a:r>
          </a:p>
          <a:p>
            <a:r>
              <a:rPr lang="en-US" sz="1400" b="1" dirty="0"/>
              <a:t>Setup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EE4AA40A-4E86-19B9-D549-B7EB87856A76}"/>
              </a:ext>
            </a:extLst>
          </p:cNvPr>
          <p:cNvSpPr txBox="1"/>
          <p:nvPr/>
        </p:nvSpPr>
        <p:spPr>
          <a:xfrm>
            <a:off x="3450919" y="1754242"/>
            <a:ext cx="2012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Intelligent</a:t>
            </a:r>
          </a:p>
          <a:p>
            <a:r>
              <a:rPr lang="en-US" sz="1400" b="1" dirty="0"/>
              <a:t>Enhancement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0C5DE4A-E7D3-1833-1976-3449C9914CA7}"/>
              </a:ext>
            </a:extLst>
          </p:cNvPr>
          <p:cNvSpPr txBox="1"/>
          <p:nvPr/>
        </p:nvSpPr>
        <p:spPr>
          <a:xfrm>
            <a:off x="8221812" y="1754242"/>
            <a:ext cx="18978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Enterprise</a:t>
            </a:r>
          </a:p>
          <a:p>
            <a:r>
              <a:rPr lang="en-US" sz="1400" b="1" dirty="0"/>
              <a:t>Integration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2F43C16-820C-87EA-B4CE-B1C6FDA7E701}"/>
              </a:ext>
            </a:extLst>
          </p:cNvPr>
          <p:cNvSpPr txBox="1"/>
          <p:nvPr/>
        </p:nvSpPr>
        <p:spPr>
          <a:xfrm>
            <a:off x="10493834" y="1754242"/>
            <a:ext cx="1897897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AI-Powered</a:t>
            </a:r>
          </a:p>
          <a:p>
            <a:r>
              <a:rPr lang="en-US" sz="1400" b="1" dirty="0"/>
              <a:t>Insights</a:t>
            </a:r>
          </a:p>
        </p:txBody>
      </p:sp>
      <p:pic>
        <p:nvPicPr>
          <p:cNvPr id="1028" name="Picture 4" descr="What Is PostgreSQL?">
            <a:extLst>
              <a:ext uri="{FF2B5EF4-FFF2-40B4-BE49-F238E27FC236}">
                <a16:creationId xmlns:a16="http://schemas.microsoft.com/office/drawing/2014/main" id="{A8F2B14A-C9E2-60EA-577E-3CDDAABA8F6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6872"/>
          <a:stretch>
            <a:fillRect/>
          </a:stretch>
        </p:blipFill>
        <p:spPr bwMode="auto">
          <a:xfrm>
            <a:off x="7847687" y="5616301"/>
            <a:ext cx="1165430" cy="4793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25" descr="File:Google Maps Logo 2020.svg - Wikimedia Commons">
            <a:extLst>
              <a:ext uri="{FF2B5EF4-FFF2-40B4-BE49-F238E27FC236}">
                <a16:creationId xmlns:a16="http://schemas.microsoft.com/office/drawing/2014/main" id="{01856A6C-EDC3-A6F4-D08B-E6A8E0B540BC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854176" y="5305426"/>
            <a:ext cx="547004" cy="523221"/>
          </a:xfrm>
          <a:prstGeom prst="rect">
            <a:avLst/>
          </a:prstGeom>
        </p:spPr>
      </p:pic>
      <p:pic>
        <p:nvPicPr>
          <p:cNvPr id="27" name="Picture 26" descr="The TikTok Logo: History, Meaning, and Design Evolution ...">
            <a:extLst>
              <a:ext uri="{FF2B5EF4-FFF2-40B4-BE49-F238E27FC236}">
                <a16:creationId xmlns:a16="http://schemas.microsoft.com/office/drawing/2014/main" id="{4D66A1E2-2689-DC4B-EDE1-06250788FBE2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124742" y="5195276"/>
            <a:ext cx="911567" cy="507837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B2DCD487-670F-C663-20D8-3C49565BCF2B}"/>
              </a:ext>
            </a:extLst>
          </p:cNvPr>
          <p:cNvGrpSpPr/>
          <p:nvPr/>
        </p:nvGrpSpPr>
        <p:grpSpPr>
          <a:xfrm>
            <a:off x="9866866" y="2503154"/>
            <a:ext cx="325101" cy="3525299"/>
            <a:chOff x="7183070" y="925382"/>
            <a:chExt cx="325101" cy="3525299"/>
          </a:xfrm>
        </p:grpSpPr>
        <p:sp>
          <p:nvSpPr>
            <p:cNvPr id="6" name="Rectangle 5">
              <a:extLst>
                <a:ext uri="{FF2B5EF4-FFF2-40B4-BE49-F238E27FC236}">
                  <a16:creationId xmlns:a16="http://schemas.microsoft.com/office/drawing/2014/main" id="{1BF5EDDC-8783-7A43-8347-56C22EE15A01}"/>
                </a:ext>
              </a:extLst>
            </p:cNvPr>
            <p:cNvSpPr/>
            <p:nvPr/>
          </p:nvSpPr>
          <p:spPr>
            <a:xfrm rot="16200000">
              <a:off x="5582971" y="2525481"/>
              <a:ext cx="3525299" cy="325101"/>
            </a:xfrm>
            <a:prstGeom prst="rect">
              <a:avLst/>
            </a:prstGeom>
            <a:solidFill>
              <a:srgbClr val="FF4F00">
                <a:alpha val="39824"/>
              </a:srgb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/>
            <a:lstStyle/>
            <a:p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7E5E97B-F2D7-CFFB-8CFC-A7A7504753FB}"/>
                </a:ext>
              </a:extLst>
            </p:cNvPr>
            <p:cNvSpPr txBox="1"/>
            <p:nvPr/>
          </p:nvSpPr>
          <p:spPr>
            <a:xfrm rot="16200000">
              <a:off x="5582971" y="2525481"/>
              <a:ext cx="3525299" cy="325101"/>
            </a:xfrm>
            <a:prstGeom prst="rect">
              <a:avLst/>
            </a:prstGeom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0" rIns="286722" bIns="0" numCol="1" spcCol="1270" anchor="t" anchorCtr="0">
              <a:noAutofit/>
            </a:bodyPr>
            <a:lstStyle/>
            <a:p>
              <a:pPr marL="0" lvl="0" indent="0" algn="r" defTabSz="12446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sz="2800" b="0" kern="1200" dirty="0">
                  <a:solidFill>
                    <a:schemeClr val="bg1"/>
                  </a:solidFill>
                </a:rPr>
                <a:t>v5.0.0</a:t>
              </a: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4702F2B6-A2C1-999A-00F1-FB36F68A05A6}"/>
              </a:ext>
            </a:extLst>
          </p:cNvPr>
          <p:cNvSpPr txBox="1"/>
          <p:nvPr/>
        </p:nvSpPr>
        <p:spPr>
          <a:xfrm>
            <a:off x="5835594" y="1754242"/>
            <a:ext cx="201209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 dirty="0"/>
              <a:t>Machine Learning</a:t>
            </a:r>
          </a:p>
          <a:p>
            <a:r>
              <a:rPr lang="en-US" sz="1400" b="1" dirty="0"/>
              <a:t>Pipeline</a:t>
            </a:r>
          </a:p>
        </p:txBody>
      </p:sp>
    </p:spTree>
    <p:extLst>
      <p:ext uri="{BB962C8B-B14F-4D97-AF65-F5344CB8AC3E}">
        <p14:creationId xmlns:p14="http://schemas.microsoft.com/office/powerpoint/2010/main" val="17165015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B14666CA-D2F1-D4B4-0C13-5C87C5603C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E49D7415-2F11-44C2-B6AA-13A25B6814B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EB1A209-7396-5E9E-DC76-D97DEBADA5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914400"/>
            <a:ext cx="10780776" cy="1180210"/>
          </a:xfrm>
        </p:spPr>
        <p:txBody>
          <a:bodyPr>
            <a:normAutofit/>
          </a:bodyPr>
          <a:lstStyle/>
          <a:p>
            <a:r>
              <a:rPr lang="en-US" dirty="0"/>
              <a:t>DEMO INSTRUCTIONS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E495065-8864-87FB-2BCC-254769963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4672" y="722376"/>
            <a:ext cx="16383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FF252BB-3FA2-0F8C-5CDD-FFADE079B4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284033" y="2249424"/>
            <a:ext cx="6206927" cy="3863665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ea typeface="+mn-lt"/>
                <a:cs typeface="+mn-lt"/>
              </a:rPr>
              <a:t>To test the tool, simply upload a CSV with customer comments and scores. </a:t>
            </a:r>
          </a:p>
          <a:p>
            <a:pPr marL="0" indent="0">
              <a:lnSpc>
                <a:spcPct val="100000"/>
              </a:lnSpc>
              <a:buNone/>
            </a:pPr>
            <a:r>
              <a:rPr lang="en-US" sz="2400" dirty="0">
                <a:ea typeface="+mn-lt"/>
                <a:cs typeface="+mn-lt"/>
              </a:rPr>
              <a:t>The app will process the data, present a graphics and allow you to run ML pipelines.</a:t>
            </a:r>
          </a:p>
          <a:p>
            <a:pPr marL="0" indent="0">
              <a:lnSpc>
                <a:spcPct val="100000"/>
              </a:lnSpc>
              <a:buNone/>
            </a:pPr>
            <a:endParaRPr lang="en-US" sz="2400" dirty="0"/>
          </a:p>
          <a:p>
            <a:pPr marL="0" indent="0">
              <a:lnSpc>
                <a:spcPct val="100000"/>
              </a:lnSpc>
              <a:buNone/>
            </a:pPr>
            <a:r>
              <a:rPr lang="en-US" sz="1800" b="1" dirty="0"/>
              <a:t>https://sep-torrens-dr-ranju-group-1.streamlit.app/</a:t>
            </a:r>
          </a:p>
        </p:txBody>
      </p:sp>
      <p:pic>
        <p:nvPicPr>
          <p:cNvPr id="5" name="Picture 4" descr="Torrens University Australia research repository - Browse">
            <a:extLst>
              <a:ext uri="{FF2B5EF4-FFF2-40B4-BE49-F238E27FC236}">
                <a16:creationId xmlns:a16="http://schemas.microsoft.com/office/drawing/2014/main" id="{C95CCFFD-4E39-FE2B-EFB2-E2713F0F75B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798940" y="6114706"/>
            <a:ext cx="1390650" cy="74295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841A6AB4-B5D3-0A9A-31FE-C1ADC2ECCF24}"/>
              </a:ext>
            </a:extLst>
          </p:cNvPr>
          <p:cNvSpPr/>
          <p:nvPr/>
        </p:nvSpPr>
        <p:spPr>
          <a:xfrm rot="16200000">
            <a:off x="6021536" y="709983"/>
            <a:ext cx="135925" cy="12178997"/>
          </a:xfrm>
          <a:prstGeom prst="rect">
            <a:avLst/>
          </a:prstGeom>
          <a:solidFill>
            <a:srgbClr val="FF4F00">
              <a:alpha val="75024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CCDE48F3-6253-0D25-90EB-EB41D35489FC}"/>
              </a:ext>
            </a:extLst>
          </p:cNvPr>
          <p:cNvSpPr/>
          <p:nvPr/>
        </p:nvSpPr>
        <p:spPr>
          <a:xfrm>
            <a:off x="1013255" y="1989439"/>
            <a:ext cx="3998559" cy="3954161"/>
          </a:xfrm>
          <a:prstGeom prst="roundRect">
            <a:avLst>
              <a:gd name="adj" fmla="val 6331"/>
            </a:avLst>
          </a:prstGeom>
          <a:solidFill>
            <a:schemeClr val="bg1"/>
          </a:solidFill>
          <a:ln w="12700" cap="flat" cmpd="sng" algn="ctr">
            <a:solidFill>
              <a:srgbClr val="FF4F00"/>
            </a:solidFill>
            <a:prstDash val="sysDot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pic>
        <p:nvPicPr>
          <p:cNvPr id="4" name="Picture 3" descr="A qr code with a few black squares&#10;&#10;AI-generated content may be incorrect.">
            <a:extLst>
              <a:ext uri="{FF2B5EF4-FFF2-40B4-BE49-F238E27FC236}">
                <a16:creationId xmlns:a16="http://schemas.microsoft.com/office/drawing/2014/main" id="{29C7CDE0-C9D3-8546-FAB0-12A4EB45AC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12524" y="2057539"/>
            <a:ext cx="3825148" cy="3755215"/>
          </a:xfrm>
          <a:prstGeom prst="rect">
            <a:avLst/>
          </a:prstGeom>
        </p:spPr>
      </p:pic>
      <p:sp>
        <p:nvSpPr>
          <p:cNvPr id="10" name="Subtitle 2">
            <a:extLst>
              <a:ext uri="{FF2B5EF4-FFF2-40B4-BE49-F238E27FC236}">
                <a16:creationId xmlns:a16="http://schemas.microsoft.com/office/drawing/2014/main" id="{9D602420-C632-D7C1-260F-E24DE989CEB8}"/>
              </a:ext>
            </a:extLst>
          </p:cNvPr>
          <p:cNvSpPr txBox="1">
            <a:spLocks/>
          </p:cNvSpPr>
          <p:nvPr/>
        </p:nvSpPr>
        <p:spPr>
          <a:xfrm>
            <a:off x="1524968" y="5676475"/>
            <a:ext cx="2742684" cy="543695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>
              <a:lnSpc>
                <a:spcPct val="100000"/>
              </a:lnSpc>
            </a:pPr>
            <a:r>
              <a:rPr lang="en-US" sz="1200" b="1" dirty="0">
                <a:solidFill>
                  <a:srgbClr val="FF4F00"/>
                </a:solidFill>
                <a:latin typeface="Univers Condensed"/>
              </a:rPr>
              <a:t>SCAN TO ACCESS DEMO!</a:t>
            </a:r>
            <a:endParaRPr lang="en-US" sz="1200" b="1" dirty="0">
              <a:solidFill>
                <a:srgbClr val="FF4F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07877928"/>
      </p:ext>
    </p:extLst>
  </p:cSld>
  <p:clrMapOvr>
    <a:masterClrMapping/>
  </p:clrMapOvr>
</p:sld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163</TotalTime>
  <Words>387</Words>
  <Application>Microsoft Office PowerPoint</Application>
  <PresentationFormat>Widescreen</PresentationFormat>
  <Paragraphs>84</Paragraphs>
  <Slides>10</Slides>
  <Notes>2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ChronicleVTI</vt:lpstr>
      <vt:lpstr>CLINIC TRENDS.AI</vt:lpstr>
      <vt:lpstr>PROBLEM STATEMENT</vt:lpstr>
      <vt:lpstr>PROPOSED SOLUTION</vt:lpstr>
      <vt:lpstr>KEY  FEATURES</vt:lpstr>
      <vt:lpstr>SYSTEM ARCHITECTURE</vt:lpstr>
      <vt:lpstr>MASSIVE DATA SCALE</vt:lpstr>
      <vt:lpstr>TESTING &amp; VALIDATING</vt:lpstr>
      <vt:lpstr>OUTCOMES... FUTURE WORK</vt:lpstr>
      <vt:lpstr>DEMO INSTRUCTIONS</vt:lpstr>
      <vt:lpstr>THANK YOU!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Luis guilherme De barros andrade faria</cp:lastModifiedBy>
  <cp:revision>205</cp:revision>
  <dcterms:created xsi:type="dcterms:W3CDTF">2025-07-30T09:07:51Z</dcterms:created>
  <dcterms:modified xsi:type="dcterms:W3CDTF">2025-08-17T06:37:30Z</dcterms:modified>
</cp:coreProperties>
</file>